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Lst>
  <p:sldSz cx="9144000" cy="5143500" type="screen16x9"/>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n-lt"/>
        <a:ea typeface="+mn-ea"/>
        <a:cs typeface="+mn-cs"/>
        <a:sym typeface="Helvetica"/>
      </a:defRPr>
    </a:lvl1pPr>
    <a:lvl2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n-lt"/>
        <a:ea typeface="+mn-ea"/>
        <a:cs typeface="+mn-cs"/>
        <a:sym typeface="Helvetica"/>
      </a:defRPr>
    </a:lvl2pPr>
    <a:lvl3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n-lt"/>
        <a:ea typeface="+mn-ea"/>
        <a:cs typeface="+mn-cs"/>
        <a:sym typeface="Helvetica"/>
      </a:defRPr>
    </a:lvl3pPr>
    <a:lvl4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n-lt"/>
        <a:ea typeface="+mn-ea"/>
        <a:cs typeface="+mn-cs"/>
        <a:sym typeface="Helvetica"/>
      </a:defRPr>
    </a:lvl4pPr>
    <a:lvl5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n-lt"/>
        <a:ea typeface="+mn-ea"/>
        <a:cs typeface="+mn-cs"/>
        <a:sym typeface="Helvetica"/>
      </a:defRPr>
    </a:lvl5pPr>
    <a:lvl6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n-lt"/>
        <a:ea typeface="+mn-ea"/>
        <a:cs typeface="+mn-cs"/>
        <a:sym typeface="Helvetica"/>
      </a:defRPr>
    </a:lvl6pPr>
    <a:lvl7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n-lt"/>
        <a:ea typeface="+mn-ea"/>
        <a:cs typeface="+mn-cs"/>
        <a:sym typeface="Helvetica"/>
      </a:defRPr>
    </a:lvl7pPr>
    <a:lvl8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n-lt"/>
        <a:ea typeface="+mn-ea"/>
        <a:cs typeface="+mn-cs"/>
        <a:sym typeface="Helvetica"/>
      </a:defRPr>
    </a:lvl8pPr>
    <a:lvl9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n-lt"/>
        <a:ea typeface="+mn-ea"/>
        <a:cs typeface="+mn-cs"/>
        <a:sym typeface="Helvetica"/>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DD8FB"/>
          </a:solidFill>
        </a:fill>
      </a:tcStyle>
    </a:wholeTbl>
    <a:band2H>
      <a:tcTxStyle/>
      <a:tcStyle>
        <a:tcBdr/>
        <a:fill>
          <a:solidFill>
            <a:srgbClr val="E8EDFD"/>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5DBDE"/>
          </a:solidFill>
        </a:fill>
      </a:tcStyle>
    </a:wholeTbl>
    <a:band2H>
      <a:tcTxStyle/>
      <a:tcStyle>
        <a:tcBdr/>
        <a:fill>
          <a:solidFill>
            <a:srgbClr val="EBEEEF"/>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8FFCD"/>
          </a:solidFill>
        </a:fill>
      </a:tcStyle>
    </a:wholeTbl>
    <a:band2H>
      <a:tcTxStyle/>
      <a:tcStyle>
        <a:tcBdr/>
        <a:fill>
          <a:solidFill>
            <a:srgbClr val="FCFFE8"/>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50"/>
  </p:normalViewPr>
  <p:slideViewPr>
    <p:cSldViewPr snapToGrid="0">
      <p:cViewPr varScale="1">
        <p:scale>
          <a:sx n="160" d="100"/>
          <a:sy n="160" d="100"/>
        </p:scale>
        <p:origin x="240"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02" name="Shape 202"/>
          <p:cNvSpPr>
            <a:spLocks noGrp="1" noRot="1" noChangeAspect="1"/>
          </p:cNvSpPr>
          <p:nvPr>
            <p:ph type="sldImg"/>
          </p:nvPr>
        </p:nvSpPr>
        <p:spPr>
          <a:xfrm>
            <a:off x="1143000" y="685800"/>
            <a:ext cx="4572000" cy="3429000"/>
          </a:xfrm>
          <a:prstGeom prst="rect">
            <a:avLst/>
          </a:prstGeom>
        </p:spPr>
        <p:txBody>
          <a:bodyPr/>
          <a:lstStyle/>
          <a:p>
            <a:endParaRPr/>
          </a:p>
        </p:txBody>
      </p:sp>
      <p:sp>
        <p:nvSpPr>
          <p:cNvPr id="203" name="Shape 203"/>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defRPr sz="1400">
        <a:latin typeface="+mj-lt"/>
        <a:ea typeface="+mj-ea"/>
        <a:cs typeface="+mj-cs"/>
        <a:sym typeface="Arial"/>
      </a:defRPr>
    </a:lvl1pPr>
    <a:lvl2pPr indent="228600" latinLnBrk="0">
      <a:defRPr sz="1400">
        <a:latin typeface="+mj-lt"/>
        <a:ea typeface="+mj-ea"/>
        <a:cs typeface="+mj-cs"/>
        <a:sym typeface="Arial"/>
      </a:defRPr>
    </a:lvl2pPr>
    <a:lvl3pPr indent="457200" latinLnBrk="0">
      <a:defRPr sz="1400">
        <a:latin typeface="+mj-lt"/>
        <a:ea typeface="+mj-ea"/>
        <a:cs typeface="+mj-cs"/>
        <a:sym typeface="Arial"/>
      </a:defRPr>
    </a:lvl3pPr>
    <a:lvl4pPr indent="685800" latinLnBrk="0">
      <a:defRPr sz="1400">
        <a:latin typeface="+mj-lt"/>
        <a:ea typeface="+mj-ea"/>
        <a:cs typeface="+mj-cs"/>
        <a:sym typeface="Arial"/>
      </a:defRPr>
    </a:lvl4pPr>
    <a:lvl5pPr indent="914400" latinLnBrk="0">
      <a:defRPr sz="1400">
        <a:latin typeface="+mj-lt"/>
        <a:ea typeface="+mj-ea"/>
        <a:cs typeface="+mj-cs"/>
        <a:sym typeface="Arial"/>
      </a:defRPr>
    </a:lvl5pPr>
    <a:lvl6pPr indent="1143000" latinLnBrk="0">
      <a:defRPr sz="1400">
        <a:latin typeface="+mj-lt"/>
        <a:ea typeface="+mj-ea"/>
        <a:cs typeface="+mj-cs"/>
        <a:sym typeface="Arial"/>
      </a:defRPr>
    </a:lvl6pPr>
    <a:lvl7pPr indent="1371600" latinLnBrk="0">
      <a:defRPr sz="1400">
        <a:latin typeface="+mj-lt"/>
        <a:ea typeface="+mj-ea"/>
        <a:cs typeface="+mj-cs"/>
        <a:sym typeface="Arial"/>
      </a:defRPr>
    </a:lvl7pPr>
    <a:lvl8pPr indent="1600200" latinLnBrk="0">
      <a:defRPr sz="1400">
        <a:latin typeface="+mj-lt"/>
        <a:ea typeface="+mj-ea"/>
        <a:cs typeface="+mj-cs"/>
        <a:sym typeface="Arial"/>
      </a:defRPr>
    </a:lvl8pPr>
    <a:lvl9pPr indent="1828800" latinLnBrk="0">
      <a:defRPr sz="1400">
        <a:latin typeface="+mj-lt"/>
        <a:ea typeface="+mj-ea"/>
        <a:cs typeface="+mj-cs"/>
        <a:sym typeface="Arial"/>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p:spTree>
      <p:nvGrpSpPr>
        <p:cNvPr id="1" name=""/>
        <p:cNvGrpSpPr/>
        <p:nvPr/>
      </p:nvGrpSpPr>
      <p:grpSpPr>
        <a:xfrm>
          <a:off x="0" y="0"/>
          <a:ext cx="0" cy="0"/>
          <a:chOff x="0" y="0"/>
          <a:chExt cx="0" cy="0"/>
        </a:xfrm>
      </p:grpSpPr>
      <p:sp>
        <p:nvSpPr>
          <p:cNvPr id="11" name="Title Text"/>
          <p:cNvSpPr txBox="1">
            <a:spLocks noGrp="1"/>
          </p:cNvSpPr>
          <p:nvPr>
            <p:ph type="title"/>
          </p:nvPr>
        </p:nvSpPr>
        <p:spPr>
          <a:xfrm>
            <a:off x="311708" y="744573"/>
            <a:ext cx="8520601" cy="2052604"/>
          </a:xfrm>
          <a:prstGeom prst="rect">
            <a:avLst/>
          </a:prstGeom>
        </p:spPr>
        <p:txBody>
          <a:bodyPr anchor="b"/>
          <a:lstStyle>
            <a:lvl1pPr algn="ctr">
              <a:defRPr sz="5200"/>
            </a:lvl1pPr>
          </a:lstStyle>
          <a:p>
            <a:r>
              <a:t>Title Text</a:t>
            </a:r>
          </a:p>
        </p:txBody>
      </p:sp>
      <p:sp>
        <p:nvSpPr>
          <p:cNvPr id="12" name="Body Level One…"/>
          <p:cNvSpPr txBox="1">
            <a:spLocks noGrp="1"/>
          </p:cNvSpPr>
          <p:nvPr>
            <p:ph type="body" sz="quarter" idx="1"/>
          </p:nvPr>
        </p:nvSpPr>
        <p:spPr>
          <a:xfrm>
            <a:off x="311698" y="2834125"/>
            <a:ext cx="8520604" cy="792604"/>
          </a:xfrm>
          <a:prstGeom prst="rect">
            <a:avLst/>
          </a:prstGeom>
        </p:spPr>
        <p:txBody>
          <a:bodyPr/>
          <a:lstStyle>
            <a:lvl1pPr marL="0" indent="114300" algn="ctr">
              <a:lnSpc>
                <a:spcPct val="100000"/>
              </a:lnSpc>
              <a:buClrTx/>
              <a:buSzTx/>
              <a:buFontTx/>
              <a:buNone/>
              <a:defRPr sz="2800"/>
            </a:lvl1pPr>
            <a:lvl2pPr marL="0" indent="114300" algn="ctr">
              <a:lnSpc>
                <a:spcPct val="100000"/>
              </a:lnSpc>
              <a:buClrTx/>
              <a:buSzTx/>
              <a:buFontTx/>
              <a:buNone/>
              <a:defRPr sz="2800"/>
            </a:lvl2pPr>
            <a:lvl3pPr marL="0" indent="114300" algn="ctr">
              <a:lnSpc>
                <a:spcPct val="100000"/>
              </a:lnSpc>
              <a:buClrTx/>
              <a:buSzTx/>
              <a:buFontTx/>
              <a:buNone/>
              <a:defRPr sz="2800"/>
            </a:lvl3pPr>
            <a:lvl4pPr marL="0" indent="114300" algn="ctr">
              <a:lnSpc>
                <a:spcPct val="100000"/>
              </a:lnSpc>
              <a:buClrTx/>
              <a:buSzTx/>
              <a:buFontTx/>
              <a:buNone/>
              <a:defRPr sz="2800"/>
            </a:lvl4pPr>
            <a:lvl5pPr marL="0" indent="114300" algn="ctr">
              <a:lnSpc>
                <a:spcPct val="100000"/>
              </a:lnSpc>
              <a:buClrTx/>
              <a:buSzTx/>
              <a:buFontTx/>
              <a:buNone/>
              <a:defRPr sz="2800"/>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BIG_NUMBER">
    <p:spTree>
      <p:nvGrpSpPr>
        <p:cNvPr id="1" name=""/>
        <p:cNvGrpSpPr/>
        <p:nvPr/>
      </p:nvGrpSpPr>
      <p:grpSpPr>
        <a:xfrm>
          <a:off x="0" y="0"/>
          <a:ext cx="0" cy="0"/>
          <a:chOff x="0" y="0"/>
          <a:chExt cx="0" cy="0"/>
        </a:xfrm>
      </p:grpSpPr>
      <p:sp>
        <p:nvSpPr>
          <p:cNvPr id="91" name="xx%"/>
          <p:cNvSpPr txBox="1">
            <a:spLocks noGrp="1"/>
          </p:cNvSpPr>
          <p:nvPr>
            <p:ph type="title" hasCustomPrompt="1"/>
          </p:nvPr>
        </p:nvSpPr>
        <p:spPr>
          <a:xfrm>
            <a:off x="311698" y="1106125"/>
            <a:ext cx="8520604" cy="1963500"/>
          </a:xfrm>
          <a:prstGeom prst="rect">
            <a:avLst/>
          </a:prstGeom>
        </p:spPr>
        <p:txBody>
          <a:bodyPr anchor="b"/>
          <a:lstStyle>
            <a:lvl1pPr algn="ctr">
              <a:defRPr sz="12000"/>
            </a:lvl1pPr>
          </a:lstStyle>
          <a:p>
            <a:r>
              <a:t>xx%</a:t>
            </a:r>
          </a:p>
        </p:txBody>
      </p:sp>
      <p:sp>
        <p:nvSpPr>
          <p:cNvPr id="92" name="Body Level One…"/>
          <p:cNvSpPr txBox="1">
            <a:spLocks noGrp="1"/>
          </p:cNvSpPr>
          <p:nvPr>
            <p:ph type="body" sz="half" idx="1"/>
          </p:nvPr>
        </p:nvSpPr>
        <p:spPr>
          <a:xfrm>
            <a:off x="311698" y="3152225"/>
            <a:ext cx="8520604" cy="1300800"/>
          </a:xfrm>
          <a:prstGeom prst="rect">
            <a:avLst/>
          </a:prstGeom>
        </p:spPr>
        <p:txBody>
          <a:bodyPr/>
          <a:lstStyle>
            <a:lvl1pPr algn="ctr"/>
            <a:lvl2pPr algn="ctr"/>
            <a:lvl3pPr algn="ctr"/>
            <a:lvl4pPr algn="ctr"/>
            <a:lvl5pPr algn="ctr"/>
          </a:lstStyle>
          <a:p>
            <a:r>
              <a:t>Body Level One</a:t>
            </a:r>
          </a:p>
          <a:p>
            <a:pPr lvl="1"/>
            <a:r>
              <a:t>Body Level Two</a:t>
            </a:r>
          </a:p>
          <a:p>
            <a:pPr lvl="2"/>
            <a:r>
              <a:t>Body Level Three</a:t>
            </a:r>
          </a:p>
          <a:p>
            <a:pPr lvl="3"/>
            <a:r>
              <a:t>Body Level Four</a:t>
            </a:r>
          </a:p>
          <a:p>
            <a:pPr lvl="4"/>
            <a:r>
              <a:t>Body Level Five</a:t>
            </a:r>
          </a:p>
        </p:txBody>
      </p:sp>
      <p:sp>
        <p:nvSpPr>
          <p:cNvPr id="9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0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p:spTree>
      <p:nvGrpSpPr>
        <p:cNvPr id="1" name=""/>
        <p:cNvGrpSpPr/>
        <p:nvPr/>
      </p:nvGrpSpPr>
      <p:grpSpPr>
        <a:xfrm>
          <a:off x="0" y="0"/>
          <a:ext cx="0" cy="0"/>
          <a:chOff x="0" y="0"/>
          <a:chExt cx="0" cy="0"/>
        </a:xfrm>
      </p:grpSpPr>
      <p:sp>
        <p:nvSpPr>
          <p:cNvPr id="107" name="Title Text"/>
          <p:cNvSpPr txBox="1">
            <a:spLocks noGrp="1"/>
          </p:cNvSpPr>
          <p:nvPr>
            <p:ph type="title"/>
          </p:nvPr>
        </p:nvSpPr>
        <p:spPr>
          <a:xfrm>
            <a:off x="311708" y="744573"/>
            <a:ext cx="8520601" cy="2052604"/>
          </a:xfrm>
          <a:prstGeom prst="rect">
            <a:avLst/>
          </a:prstGeom>
        </p:spPr>
        <p:txBody>
          <a:bodyPr anchor="b"/>
          <a:lstStyle>
            <a:lvl1pPr algn="ctr">
              <a:defRPr sz="5200"/>
            </a:lvl1pPr>
          </a:lstStyle>
          <a:p>
            <a:r>
              <a:t>Title Text</a:t>
            </a:r>
          </a:p>
        </p:txBody>
      </p:sp>
      <p:sp>
        <p:nvSpPr>
          <p:cNvPr id="108" name="Body Level One…"/>
          <p:cNvSpPr txBox="1">
            <a:spLocks noGrp="1"/>
          </p:cNvSpPr>
          <p:nvPr>
            <p:ph type="body" sz="quarter" idx="1"/>
          </p:nvPr>
        </p:nvSpPr>
        <p:spPr>
          <a:xfrm>
            <a:off x="311698" y="2834125"/>
            <a:ext cx="8520604" cy="792604"/>
          </a:xfrm>
          <a:prstGeom prst="rect">
            <a:avLst/>
          </a:prstGeom>
        </p:spPr>
        <p:txBody>
          <a:bodyPr/>
          <a:lstStyle>
            <a:lvl1pPr marL="0" indent="114300" algn="ctr">
              <a:lnSpc>
                <a:spcPct val="100000"/>
              </a:lnSpc>
              <a:buClrTx/>
              <a:buSzTx/>
              <a:buFontTx/>
              <a:buNone/>
              <a:defRPr sz="2800"/>
            </a:lvl1pPr>
            <a:lvl2pPr marL="0" indent="114300" algn="ctr">
              <a:lnSpc>
                <a:spcPct val="100000"/>
              </a:lnSpc>
              <a:buClrTx/>
              <a:buSzTx/>
              <a:buFontTx/>
              <a:buNone/>
              <a:defRPr sz="2800"/>
            </a:lvl2pPr>
            <a:lvl3pPr marL="0" indent="114300" algn="ctr">
              <a:lnSpc>
                <a:spcPct val="100000"/>
              </a:lnSpc>
              <a:buClrTx/>
              <a:buSzTx/>
              <a:buFontTx/>
              <a:buNone/>
              <a:defRPr sz="2800"/>
            </a:lvl3pPr>
            <a:lvl4pPr marL="0" indent="114300" algn="ctr">
              <a:lnSpc>
                <a:spcPct val="100000"/>
              </a:lnSpc>
              <a:buClrTx/>
              <a:buSzTx/>
              <a:buFontTx/>
              <a:buNone/>
              <a:defRPr sz="2800"/>
            </a:lvl4pPr>
            <a:lvl5pPr marL="0" indent="114300" algn="ctr">
              <a:lnSpc>
                <a:spcPct val="100000"/>
              </a:lnSpc>
              <a:buClrTx/>
              <a:buSzTx/>
              <a:buFontTx/>
              <a:buNone/>
              <a:defRPr sz="2800"/>
            </a:lvl5pPr>
          </a:lstStyle>
          <a:p>
            <a:r>
              <a:t>Body Level One</a:t>
            </a:r>
          </a:p>
          <a:p>
            <a:pPr lvl="1"/>
            <a:r>
              <a:t>Body Level Two</a:t>
            </a:r>
          </a:p>
          <a:p>
            <a:pPr lvl="2"/>
            <a:r>
              <a:t>Body Level Three</a:t>
            </a:r>
          </a:p>
          <a:p>
            <a:pPr lvl="3"/>
            <a:r>
              <a:t>Body Level Four</a:t>
            </a:r>
          </a:p>
          <a:p>
            <a:pPr lvl="4"/>
            <a:r>
              <a:t>Body Level Five</a:t>
            </a:r>
          </a:p>
        </p:txBody>
      </p:sp>
      <p:sp>
        <p:nvSpPr>
          <p:cNvPr id="109" name="Slide Number"/>
          <p:cNvSpPr txBox="1">
            <a:spLocks noGrp="1"/>
          </p:cNvSpPr>
          <p:nvPr>
            <p:ph type="sldNum" sz="quarter" idx="2"/>
          </p:nvPr>
        </p:nvSpPr>
        <p:spPr>
          <a:prstGeom prst="rect">
            <a:avLst/>
          </a:prstGeom>
        </p:spPr>
        <p:txBody>
          <a:bodyPr>
            <a:spAutoFit/>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_AND_TWO_COLUMNS">
    <p:spTree>
      <p:nvGrpSpPr>
        <p:cNvPr id="1" name=""/>
        <p:cNvGrpSpPr/>
        <p:nvPr/>
      </p:nvGrpSpPr>
      <p:grpSpPr>
        <a:xfrm>
          <a:off x="0" y="0"/>
          <a:ext cx="0" cy="0"/>
          <a:chOff x="0" y="0"/>
          <a:chExt cx="0" cy="0"/>
        </a:xfrm>
      </p:grpSpPr>
      <p:sp>
        <p:nvSpPr>
          <p:cNvPr id="116" name="Title Text"/>
          <p:cNvSpPr txBox="1">
            <a:spLocks noGrp="1"/>
          </p:cNvSpPr>
          <p:nvPr>
            <p:ph type="title"/>
          </p:nvPr>
        </p:nvSpPr>
        <p:spPr>
          <a:prstGeom prst="rect">
            <a:avLst/>
          </a:prstGeom>
        </p:spPr>
        <p:txBody>
          <a:bodyPr/>
          <a:lstStyle/>
          <a:p>
            <a:r>
              <a:t>Title Text</a:t>
            </a:r>
          </a:p>
        </p:txBody>
      </p:sp>
      <p:sp>
        <p:nvSpPr>
          <p:cNvPr id="117" name="Body Level One…"/>
          <p:cNvSpPr txBox="1">
            <a:spLocks noGrp="1"/>
          </p:cNvSpPr>
          <p:nvPr>
            <p:ph type="body" sz="half" idx="1"/>
          </p:nvPr>
        </p:nvSpPr>
        <p:spPr>
          <a:xfrm>
            <a:off x="311698" y="1152475"/>
            <a:ext cx="3999904" cy="3416400"/>
          </a:xfrm>
          <a:prstGeom prst="rect">
            <a:avLst/>
          </a:prstGeom>
        </p:spPr>
        <p:txBody>
          <a:bodyPr/>
          <a:lstStyle>
            <a:lvl1pPr indent="-317500">
              <a:buSzPts val="1400"/>
              <a:defRPr sz="1400"/>
            </a:lvl1pPr>
            <a:lvl2pPr marL="965200" indent="-355600">
              <a:buSzPts val="1400"/>
              <a:defRPr sz="1400"/>
            </a:lvl2pPr>
            <a:lvl3pPr marL="1422400" indent="-355600">
              <a:buSzPts val="1400"/>
              <a:defRPr sz="1400"/>
            </a:lvl3pPr>
            <a:lvl4pPr marL="1879600" indent="-355600">
              <a:buSzPts val="1400"/>
              <a:defRPr sz="1400"/>
            </a:lvl4pPr>
            <a:lvl5pPr marL="2336800" indent="-355600">
              <a:buSzPts val="1400"/>
              <a:defRPr sz="1400"/>
            </a:lvl5pPr>
          </a:lstStyle>
          <a:p>
            <a:r>
              <a:t>Body Level One</a:t>
            </a:r>
          </a:p>
          <a:p>
            <a:pPr lvl="1"/>
            <a:r>
              <a:t>Body Level Two</a:t>
            </a:r>
          </a:p>
          <a:p>
            <a:pPr lvl="2"/>
            <a:r>
              <a:t>Body Level Three</a:t>
            </a:r>
          </a:p>
          <a:p>
            <a:pPr lvl="3"/>
            <a:r>
              <a:t>Body Level Four</a:t>
            </a:r>
          </a:p>
          <a:p>
            <a:pPr lvl="4"/>
            <a:r>
              <a:t>Body Level Five</a:t>
            </a:r>
          </a:p>
        </p:txBody>
      </p:sp>
      <p:sp>
        <p:nvSpPr>
          <p:cNvPr id="118" name="Google Shape;61;p15"/>
          <p:cNvSpPr txBox="1">
            <a:spLocks noGrp="1"/>
          </p:cNvSpPr>
          <p:nvPr>
            <p:ph type="body" sz="half" idx="21"/>
          </p:nvPr>
        </p:nvSpPr>
        <p:spPr>
          <a:xfrm>
            <a:off x="4832396" y="1152475"/>
            <a:ext cx="3999906" cy="3416400"/>
          </a:xfrm>
          <a:prstGeom prst="rect">
            <a:avLst/>
          </a:prstGeom>
        </p:spPr>
        <p:txBody>
          <a:bodyPr/>
          <a:lstStyle/>
          <a:p>
            <a:endParaRPr/>
          </a:p>
        </p:txBody>
      </p:sp>
      <p:sp>
        <p:nvSpPr>
          <p:cNvPr id="119" name="Slide Number"/>
          <p:cNvSpPr txBox="1">
            <a:spLocks noGrp="1"/>
          </p:cNvSpPr>
          <p:nvPr>
            <p:ph type="sldNum" sz="quarter" idx="2"/>
          </p:nvPr>
        </p:nvSpPr>
        <p:spPr>
          <a:prstGeom prst="rect">
            <a:avLst/>
          </a:prstGeom>
        </p:spPr>
        <p:txBody>
          <a:bodyPr>
            <a:spAutoFit/>
          </a:body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TITLE_AND_BODY">
    <p:spTree>
      <p:nvGrpSpPr>
        <p:cNvPr id="1" name=""/>
        <p:cNvGrpSpPr/>
        <p:nvPr/>
      </p:nvGrpSpPr>
      <p:grpSpPr>
        <a:xfrm>
          <a:off x="0" y="0"/>
          <a:ext cx="0" cy="0"/>
          <a:chOff x="0" y="0"/>
          <a:chExt cx="0" cy="0"/>
        </a:xfrm>
      </p:grpSpPr>
      <p:sp>
        <p:nvSpPr>
          <p:cNvPr id="126" name="Title Text"/>
          <p:cNvSpPr txBox="1">
            <a:spLocks noGrp="1"/>
          </p:cNvSpPr>
          <p:nvPr>
            <p:ph type="title"/>
          </p:nvPr>
        </p:nvSpPr>
        <p:spPr>
          <a:prstGeom prst="rect">
            <a:avLst/>
          </a:prstGeom>
        </p:spPr>
        <p:txBody>
          <a:bodyPr/>
          <a:lstStyle/>
          <a:p>
            <a:r>
              <a:t>Title Text</a:t>
            </a:r>
          </a:p>
        </p:txBody>
      </p:sp>
      <p:sp>
        <p:nvSpPr>
          <p:cNvPr id="127"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28" name="Slide Number"/>
          <p:cNvSpPr txBox="1">
            <a:spLocks noGrp="1"/>
          </p:cNvSpPr>
          <p:nvPr>
            <p:ph type="sldNum" sz="quarter" idx="2"/>
          </p:nvPr>
        </p:nvSpPr>
        <p:spPr>
          <a:prstGeom prst="rect">
            <a:avLst/>
          </a:prstGeom>
        </p:spPr>
        <p:txBody>
          <a:bodyPr>
            <a:spAutoFit/>
          </a:body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SECTION_HEADER">
    <p:spTree>
      <p:nvGrpSpPr>
        <p:cNvPr id="1" name=""/>
        <p:cNvGrpSpPr/>
        <p:nvPr/>
      </p:nvGrpSpPr>
      <p:grpSpPr>
        <a:xfrm>
          <a:off x="0" y="0"/>
          <a:ext cx="0" cy="0"/>
          <a:chOff x="0" y="0"/>
          <a:chExt cx="0" cy="0"/>
        </a:xfrm>
      </p:grpSpPr>
      <p:sp>
        <p:nvSpPr>
          <p:cNvPr id="135" name="Title Text"/>
          <p:cNvSpPr txBox="1">
            <a:spLocks noGrp="1"/>
          </p:cNvSpPr>
          <p:nvPr>
            <p:ph type="title"/>
          </p:nvPr>
        </p:nvSpPr>
        <p:spPr>
          <a:xfrm>
            <a:off x="311698" y="2150847"/>
            <a:ext cx="8520604" cy="841803"/>
          </a:xfrm>
          <a:prstGeom prst="rect">
            <a:avLst/>
          </a:prstGeom>
        </p:spPr>
        <p:txBody>
          <a:bodyPr anchor="ctr"/>
          <a:lstStyle>
            <a:lvl1pPr algn="ctr">
              <a:defRPr sz="3600"/>
            </a:lvl1pPr>
          </a:lstStyle>
          <a:p>
            <a:r>
              <a:t>Title Text</a:t>
            </a:r>
          </a:p>
        </p:txBody>
      </p:sp>
      <p:sp>
        <p:nvSpPr>
          <p:cNvPr id="136" name="Slide Number"/>
          <p:cNvSpPr txBox="1">
            <a:spLocks noGrp="1"/>
          </p:cNvSpPr>
          <p:nvPr>
            <p:ph type="sldNum" sz="quarter" idx="2"/>
          </p:nvPr>
        </p:nvSpPr>
        <p:spPr>
          <a:prstGeom prst="rect">
            <a:avLst/>
          </a:prstGeom>
        </p:spPr>
        <p:txBody>
          <a:bodyPr>
            <a:spAutoFit/>
          </a:bodyPr>
          <a:lstStyle/>
          <a:p>
            <a:fld id="{86CB4B4D-7CA3-9044-876B-883B54F8677D}" type="slidenum">
              <a:t>‹#›</a:t>
            </a:fld>
            <a:endParaRP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TITLE_ONLY">
    <p:spTree>
      <p:nvGrpSpPr>
        <p:cNvPr id="1" name=""/>
        <p:cNvGrpSpPr/>
        <p:nvPr/>
      </p:nvGrpSpPr>
      <p:grpSpPr>
        <a:xfrm>
          <a:off x="0" y="0"/>
          <a:ext cx="0" cy="0"/>
          <a:chOff x="0" y="0"/>
          <a:chExt cx="0" cy="0"/>
        </a:xfrm>
      </p:grpSpPr>
      <p:sp>
        <p:nvSpPr>
          <p:cNvPr id="143" name="Title Text"/>
          <p:cNvSpPr txBox="1">
            <a:spLocks noGrp="1"/>
          </p:cNvSpPr>
          <p:nvPr>
            <p:ph type="title"/>
          </p:nvPr>
        </p:nvSpPr>
        <p:spPr>
          <a:prstGeom prst="rect">
            <a:avLst/>
          </a:prstGeom>
        </p:spPr>
        <p:txBody>
          <a:bodyPr/>
          <a:lstStyle/>
          <a:p>
            <a:r>
              <a:t>Title Text</a:t>
            </a:r>
          </a:p>
        </p:txBody>
      </p:sp>
      <p:sp>
        <p:nvSpPr>
          <p:cNvPr id="144" name="Slide Number"/>
          <p:cNvSpPr txBox="1">
            <a:spLocks noGrp="1"/>
          </p:cNvSpPr>
          <p:nvPr>
            <p:ph type="sldNum" sz="quarter" idx="2"/>
          </p:nvPr>
        </p:nvSpPr>
        <p:spPr>
          <a:prstGeom prst="rect">
            <a:avLst/>
          </a:prstGeom>
        </p:spPr>
        <p:txBody>
          <a:bodyPr>
            <a:spAutoFit/>
          </a:bodyPr>
          <a:lstStyle/>
          <a:p>
            <a:fld id="{86CB4B4D-7CA3-9044-876B-883B54F8677D}" type="slidenum">
              <a:t>‹#›</a:t>
            </a:fld>
            <a:endParaRPr/>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ONE_COLUMN_TEXT">
    <p:spTree>
      <p:nvGrpSpPr>
        <p:cNvPr id="1" name=""/>
        <p:cNvGrpSpPr/>
        <p:nvPr/>
      </p:nvGrpSpPr>
      <p:grpSpPr>
        <a:xfrm>
          <a:off x="0" y="0"/>
          <a:ext cx="0" cy="0"/>
          <a:chOff x="0" y="0"/>
          <a:chExt cx="0" cy="0"/>
        </a:xfrm>
      </p:grpSpPr>
      <p:sp>
        <p:nvSpPr>
          <p:cNvPr id="151" name="Title Text"/>
          <p:cNvSpPr txBox="1">
            <a:spLocks noGrp="1"/>
          </p:cNvSpPr>
          <p:nvPr>
            <p:ph type="title"/>
          </p:nvPr>
        </p:nvSpPr>
        <p:spPr>
          <a:xfrm>
            <a:off x="311698" y="555600"/>
            <a:ext cx="2808004" cy="755700"/>
          </a:xfrm>
          <a:prstGeom prst="rect">
            <a:avLst/>
          </a:prstGeom>
        </p:spPr>
        <p:txBody>
          <a:bodyPr anchor="b"/>
          <a:lstStyle>
            <a:lvl1pPr>
              <a:defRPr sz="2400"/>
            </a:lvl1pPr>
          </a:lstStyle>
          <a:p>
            <a:r>
              <a:t>Title Text</a:t>
            </a:r>
          </a:p>
        </p:txBody>
      </p:sp>
      <p:sp>
        <p:nvSpPr>
          <p:cNvPr id="152" name="Body Level One…"/>
          <p:cNvSpPr txBox="1">
            <a:spLocks noGrp="1"/>
          </p:cNvSpPr>
          <p:nvPr>
            <p:ph type="body" sz="quarter" idx="1"/>
          </p:nvPr>
        </p:nvSpPr>
        <p:spPr>
          <a:xfrm>
            <a:off x="311698" y="1389598"/>
            <a:ext cx="2808004" cy="3179405"/>
          </a:xfrm>
          <a:prstGeom prst="rect">
            <a:avLst/>
          </a:prstGeom>
        </p:spPr>
        <p:txBody>
          <a:bodyPr/>
          <a:lstStyle>
            <a:lvl1pPr indent="-304800">
              <a:buSzPts val="1200"/>
              <a:defRPr sz="1200"/>
            </a:lvl1pPr>
            <a:lvl2pPr marL="914400" indent="-304800">
              <a:buSzPts val="1200"/>
              <a:defRPr sz="1200"/>
            </a:lvl2pPr>
            <a:lvl3pPr marL="1371600" indent="-304800">
              <a:buSzPts val="1200"/>
              <a:defRPr sz="1200"/>
            </a:lvl3pPr>
            <a:lvl4pPr marL="1828800" indent="-304800">
              <a:buSzPts val="1200"/>
              <a:defRPr sz="1200"/>
            </a:lvl4pPr>
            <a:lvl5pPr marL="2286000" indent="-304800">
              <a:buSzPts val="1200"/>
              <a:defRPr sz="1200"/>
            </a:lvl5pPr>
          </a:lstStyle>
          <a:p>
            <a:r>
              <a:t>Body Level One</a:t>
            </a:r>
          </a:p>
          <a:p>
            <a:pPr lvl="1"/>
            <a:r>
              <a:t>Body Level Two</a:t>
            </a:r>
          </a:p>
          <a:p>
            <a:pPr lvl="2"/>
            <a:r>
              <a:t>Body Level Three</a:t>
            </a:r>
          </a:p>
          <a:p>
            <a:pPr lvl="3"/>
            <a:r>
              <a:t>Body Level Four</a:t>
            </a:r>
          </a:p>
          <a:p>
            <a:pPr lvl="4"/>
            <a:r>
              <a:t>Body Level Five</a:t>
            </a:r>
          </a:p>
        </p:txBody>
      </p:sp>
      <p:sp>
        <p:nvSpPr>
          <p:cNvPr id="153" name="Slide Number"/>
          <p:cNvSpPr txBox="1">
            <a:spLocks noGrp="1"/>
          </p:cNvSpPr>
          <p:nvPr>
            <p:ph type="sldNum" sz="quarter" idx="2"/>
          </p:nvPr>
        </p:nvSpPr>
        <p:spPr>
          <a:prstGeom prst="rect">
            <a:avLst/>
          </a:prstGeom>
        </p:spPr>
        <p:txBody>
          <a:bodyPr>
            <a:spAutoFit/>
          </a:bodyPr>
          <a:lstStyle/>
          <a:p>
            <a:fld id="{86CB4B4D-7CA3-9044-876B-883B54F8677D}" type="slidenum">
              <a:t>‹#›</a:t>
            </a:fld>
            <a:endParaRPr/>
          </a:p>
        </p:txBody>
      </p:sp>
    </p:spTree>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MAIN_POINT">
    <p:spTree>
      <p:nvGrpSpPr>
        <p:cNvPr id="1" name=""/>
        <p:cNvGrpSpPr/>
        <p:nvPr/>
      </p:nvGrpSpPr>
      <p:grpSpPr>
        <a:xfrm>
          <a:off x="0" y="0"/>
          <a:ext cx="0" cy="0"/>
          <a:chOff x="0" y="0"/>
          <a:chExt cx="0" cy="0"/>
        </a:xfrm>
      </p:grpSpPr>
      <p:sp>
        <p:nvSpPr>
          <p:cNvPr id="160" name="Title Text"/>
          <p:cNvSpPr txBox="1">
            <a:spLocks noGrp="1"/>
          </p:cNvSpPr>
          <p:nvPr>
            <p:ph type="title"/>
          </p:nvPr>
        </p:nvSpPr>
        <p:spPr>
          <a:xfrm>
            <a:off x="490250" y="450148"/>
            <a:ext cx="6367801" cy="4090805"/>
          </a:xfrm>
          <a:prstGeom prst="rect">
            <a:avLst/>
          </a:prstGeom>
        </p:spPr>
        <p:txBody>
          <a:bodyPr anchor="ctr"/>
          <a:lstStyle>
            <a:lvl1pPr>
              <a:defRPr sz="4800"/>
            </a:lvl1pPr>
          </a:lstStyle>
          <a:p>
            <a:r>
              <a:t>Title Text</a:t>
            </a:r>
          </a:p>
        </p:txBody>
      </p:sp>
      <p:sp>
        <p:nvSpPr>
          <p:cNvPr id="161" name="Slide Number"/>
          <p:cNvSpPr txBox="1">
            <a:spLocks noGrp="1"/>
          </p:cNvSpPr>
          <p:nvPr>
            <p:ph type="sldNum" sz="quarter" idx="2"/>
          </p:nvPr>
        </p:nvSpPr>
        <p:spPr>
          <a:prstGeom prst="rect">
            <a:avLst/>
          </a:prstGeom>
        </p:spPr>
        <p:txBody>
          <a:bodyPr>
            <a:spAutoFit/>
          </a:bodyPr>
          <a:lstStyle/>
          <a:p>
            <a:fld id="{86CB4B4D-7CA3-9044-876B-883B54F8677D}" type="slidenum">
              <a:t>‹#›</a:t>
            </a:fld>
            <a:endParaRPr/>
          </a:p>
        </p:txBody>
      </p:sp>
    </p:spTree>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SECTION_TITLE_AND_DESCRIPTION">
    <p:spTree>
      <p:nvGrpSpPr>
        <p:cNvPr id="1" name=""/>
        <p:cNvGrpSpPr/>
        <p:nvPr/>
      </p:nvGrpSpPr>
      <p:grpSpPr>
        <a:xfrm>
          <a:off x="0" y="0"/>
          <a:ext cx="0" cy="0"/>
          <a:chOff x="0" y="0"/>
          <a:chExt cx="0" cy="0"/>
        </a:xfrm>
      </p:grpSpPr>
      <p:sp>
        <p:nvSpPr>
          <p:cNvPr id="168" name="Google Shape;81;p21"/>
          <p:cNvSpPr/>
          <p:nvPr/>
        </p:nvSpPr>
        <p:spPr>
          <a:xfrm>
            <a:off x="4572000" y="-128"/>
            <a:ext cx="4572000" cy="5143507"/>
          </a:xfrm>
          <a:prstGeom prst="rect">
            <a:avLst/>
          </a:prstGeom>
          <a:solidFill>
            <a:srgbClr val="EEEEEE"/>
          </a:solidFill>
          <a:ln w="12700">
            <a:miter lim="400000"/>
          </a:ln>
        </p:spPr>
        <p:txBody>
          <a:bodyPr lIns="0" tIns="0" rIns="0" bIns="0" anchor="ctr"/>
          <a:lstStyle/>
          <a:p>
            <a:pPr>
              <a:defRPr>
                <a:latin typeface="+mj-lt"/>
                <a:ea typeface="+mj-ea"/>
                <a:cs typeface="+mj-cs"/>
                <a:sym typeface="Arial"/>
              </a:defRPr>
            </a:pPr>
            <a:endParaRPr/>
          </a:p>
        </p:txBody>
      </p:sp>
      <p:sp>
        <p:nvSpPr>
          <p:cNvPr id="169" name="Title Text"/>
          <p:cNvSpPr txBox="1">
            <a:spLocks noGrp="1"/>
          </p:cNvSpPr>
          <p:nvPr>
            <p:ph type="title"/>
          </p:nvPr>
        </p:nvSpPr>
        <p:spPr>
          <a:xfrm>
            <a:off x="265500" y="1233175"/>
            <a:ext cx="4045200" cy="1482302"/>
          </a:xfrm>
          <a:prstGeom prst="rect">
            <a:avLst/>
          </a:prstGeom>
        </p:spPr>
        <p:txBody>
          <a:bodyPr anchor="b"/>
          <a:lstStyle>
            <a:lvl1pPr algn="ctr">
              <a:defRPr sz="4200"/>
            </a:lvl1pPr>
          </a:lstStyle>
          <a:p>
            <a:r>
              <a:t>Title Text</a:t>
            </a:r>
          </a:p>
        </p:txBody>
      </p:sp>
      <p:sp>
        <p:nvSpPr>
          <p:cNvPr id="170" name="Body Level One…"/>
          <p:cNvSpPr txBox="1">
            <a:spLocks noGrp="1"/>
          </p:cNvSpPr>
          <p:nvPr>
            <p:ph type="body" sz="quarter" idx="1"/>
          </p:nvPr>
        </p:nvSpPr>
        <p:spPr>
          <a:xfrm>
            <a:off x="265500" y="2803075"/>
            <a:ext cx="4045200" cy="1235101"/>
          </a:xfrm>
          <a:prstGeom prst="rect">
            <a:avLst/>
          </a:prstGeom>
        </p:spPr>
        <p:txBody>
          <a:bodyPr/>
          <a:lstStyle>
            <a:lvl1pPr marL="0" indent="114300" algn="ctr">
              <a:lnSpc>
                <a:spcPct val="100000"/>
              </a:lnSpc>
              <a:buClrTx/>
              <a:buSzTx/>
              <a:buFontTx/>
              <a:buNone/>
              <a:defRPr sz="2100"/>
            </a:lvl1pPr>
            <a:lvl2pPr marL="0" indent="114300" algn="ctr">
              <a:lnSpc>
                <a:spcPct val="100000"/>
              </a:lnSpc>
              <a:buClrTx/>
              <a:buSzTx/>
              <a:buFontTx/>
              <a:buNone/>
              <a:defRPr sz="2100"/>
            </a:lvl2pPr>
            <a:lvl3pPr marL="0" indent="114300" algn="ctr">
              <a:lnSpc>
                <a:spcPct val="100000"/>
              </a:lnSpc>
              <a:buClrTx/>
              <a:buSzTx/>
              <a:buFontTx/>
              <a:buNone/>
              <a:defRPr sz="2100"/>
            </a:lvl3pPr>
            <a:lvl4pPr marL="0" indent="114300" algn="ctr">
              <a:lnSpc>
                <a:spcPct val="100000"/>
              </a:lnSpc>
              <a:buClrTx/>
              <a:buSzTx/>
              <a:buFontTx/>
              <a:buNone/>
              <a:defRPr sz="2100"/>
            </a:lvl4pPr>
            <a:lvl5pPr marL="0" indent="114300" algn="ctr">
              <a:lnSpc>
                <a:spcPct val="100000"/>
              </a:lnSpc>
              <a:buClrTx/>
              <a:buSzTx/>
              <a:buFontTx/>
              <a:buNone/>
              <a:defRPr sz="2100"/>
            </a:lvl5pPr>
          </a:lstStyle>
          <a:p>
            <a:r>
              <a:t>Body Level One</a:t>
            </a:r>
          </a:p>
          <a:p>
            <a:pPr lvl="1"/>
            <a:r>
              <a:t>Body Level Two</a:t>
            </a:r>
          </a:p>
          <a:p>
            <a:pPr lvl="2"/>
            <a:r>
              <a:t>Body Level Three</a:t>
            </a:r>
          </a:p>
          <a:p>
            <a:pPr lvl="3"/>
            <a:r>
              <a:t>Body Level Four</a:t>
            </a:r>
          </a:p>
          <a:p>
            <a:pPr lvl="4"/>
            <a:r>
              <a:t>Body Level Five</a:t>
            </a:r>
          </a:p>
        </p:txBody>
      </p:sp>
      <p:sp>
        <p:nvSpPr>
          <p:cNvPr id="171" name="Google Shape;84;p21"/>
          <p:cNvSpPr txBox="1">
            <a:spLocks noGrp="1"/>
          </p:cNvSpPr>
          <p:nvPr>
            <p:ph type="body" sz="half" idx="21"/>
          </p:nvPr>
        </p:nvSpPr>
        <p:spPr>
          <a:xfrm>
            <a:off x="4939500" y="724073"/>
            <a:ext cx="3837000" cy="3695105"/>
          </a:xfrm>
          <a:prstGeom prst="rect">
            <a:avLst/>
          </a:prstGeom>
        </p:spPr>
        <p:txBody>
          <a:bodyPr anchor="ctr"/>
          <a:lstStyle/>
          <a:p>
            <a:endParaRPr/>
          </a:p>
        </p:txBody>
      </p:sp>
      <p:sp>
        <p:nvSpPr>
          <p:cNvPr id="172" name="Slide Number"/>
          <p:cNvSpPr txBox="1">
            <a:spLocks noGrp="1"/>
          </p:cNvSpPr>
          <p:nvPr>
            <p:ph type="sldNum" sz="quarter" idx="2"/>
          </p:nvPr>
        </p:nvSpPr>
        <p:spPr>
          <a:prstGeom prst="rect">
            <a:avLst/>
          </a:prstGeom>
        </p:spPr>
        <p:txBody>
          <a:bodyPr>
            <a:spAutoFit/>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SECTION_HEADER">
    <p:spTree>
      <p:nvGrpSpPr>
        <p:cNvPr id="1" name=""/>
        <p:cNvGrpSpPr/>
        <p:nvPr/>
      </p:nvGrpSpPr>
      <p:grpSpPr>
        <a:xfrm>
          <a:off x="0" y="0"/>
          <a:ext cx="0" cy="0"/>
          <a:chOff x="0" y="0"/>
          <a:chExt cx="0" cy="0"/>
        </a:xfrm>
      </p:grpSpPr>
      <p:sp>
        <p:nvSpPr>
          <p:cNvPr id="20" name="Title Text"/>
          <p:cNvSpPr txBox="1">
            <a:spLocks noGrp="1"/>
          </p:cNvSpPr>
          <p:nvPr>
            <p:ph type="title"/>
          </p:nvPr>
        </p:nvSpPr>
        <p:spPr>
          <a:xfrm>
            <a:off x="311698" y="2150847"/>
            <a:ext cx="8520604" cy="841803"/>
          </a:xfrm>
          <a:prstGeom prst="rect">
            <a:avLst/>
          </a:prstGeom>
        </p:spPr>
        <p:txBody>
          <a:bodyPr anchor="ctr"/>
          <a:lstStyle>
            <a:lvl1pPr algn="ctr">
              <a:defRPr sz="3600"/>
            </a:lvl1pPr>
          </a:lstStyle>
          <a:p>
            <a:r>
              <a:t>Title Text</a:t>
            </a:r>
          </a:p>
        </p:txBody>
      </p:sp>
      <p:sp>
        <p:nvSpPr>
          <p:cNvPr id="2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type="tx">
  <p:cSld name="CAPTION_ONLY">
    <p:spTree>
      <p:nvGrpSpPr>
        <p:cNvPr id="1" name=""/>
        <p:cNvGrpSpPr/>
        <p:nvPr/>
      </p:nvGrpSpPr>
      <p:grpSpPr>
        <a:xfrm>
          <a:off x="0" y="0"/>
          <a:ext cx="0" cy="0"/>
          <a:chOff x="0" y="0"/>
          <a:chExt cx="0" cy="0"/>
        </a:xfrm>
      </p:grpSpPr>
      <p:sp>
        <p:nvSpPr>
          <p:cNvPr id="179" name="Body Level One…"/>
          <p:cNvSpPr txBox="1">
            <a:spLocks noGrp="1"/>
          </p:cNvSpPr>
          <p:nvPr>
            <p:ph type="body" sz="quarter" idx="1"/>
          </p:nvPr>
        </p:nvSpPr>
        <p:spPr>
          <a:xfrm>
            <a:off x="311698" y="4230575"/>
            <a:ext cx="5998804" cy="605104"/>
          </a:xfrm>
          <a:prstGeom prst="rect">
            <a:avLst/>
          </a:prstGeom>
        </p:spPr>
        <p:txBody>
          <a:bodyPr anchor="ctr"/>
          <a:lstStyle>
            <a:lvl1pPr marL="0" indent="228600">
              <a:lnSpc>
                <a:spcPct val="100000"/>
              </a:lnSpc>
              <a:buClrTx/>
              <a:buSzTx/>
              <a:buFontTx/>
              <a:buNone/>
            </a:lvl1pPr>
            <a:lvl2pPr marL="1462314" indent="-408213">
              <a:lnSpc>
                <a:spcPct val="100000"/>
              </a:lnSpc>
              <a:buClrTx/>
              <a:buFontTx/>
            </a:lvl2pPr>
            <a:lvl3pPr marL="1919514">
              <a:lnSpc>
                <a:spcPct val="100000"/>
              </a:lnSpc>
              <a:buClrTx/>
              <a:buFontTx/>
            </a:lvl3pPr>
            <a:lvl4pPr marL="2376714">
              <a:lnSpc>
                <a:spcPct val="100000"/>
              </a:lnSpc>
              <a:buClrTx/>
              <a:buFontTx/>
            </a:lvl4pPr>
            <a:lvl5pPr marL="2833914">
              <a:lnSpc>
                <a:spcPct val="100000"/>
              </a:lnSpc>
              <a:buClrTx/>
              <a:buFontTx/>
            </a:lvl5pPr>
          </a:lstStyle>
          <a:p>
            <a:r>
              <a:t>Body Level One</a:t>
            </a:r>
          </a:p>
          <a:p>
            <a:pPr lvl="1"/>
            <a:r>
              <a:t>Body Level Two</a:t>
            </a:r>
          </a:p>
          <a:p>
            <a:pPr lvl="2"/>
            <a:r>
              <a:t>Body Level Three</a:t>
            </a:r>
          </a:p>
          <a:p>
            <a:pPr lvl="3"/>
            <a:r>
              <a:t>Body Level Four</a:t>
            </a:r>
          </a:p>
          <a:p>
            <a:pPr lvl="4"/>
            <a:r>
              <a:t>Body Level Five</a:t>
            </a:r>
          </a:p>
        </p:txBody>
      </p:sp>
      <p:sp>
        <p:nvSpPr>
          <p:cNvPr id="180" name="Slide Number"/>
          <p:cNvSpPr txBox="1">
            <a:spLocks noGrp="1"/>
          </p:cNvSpPr>
          <p:nvPr>
            <p:ph type="sldNum" sz="quarter" idx="2"/>
          </p:nvPr>
        </p:nvSpPr>
        <p:spPr>
          <a:prstGeom prst="rect">
            <a:avLst/>
          </a:prstGeom>
        </p:spPr>
        <p:txBody>
          <a:bodyPr>
            <a:spAutoFit/>
          </a:bodyPr>
          <a:lstStyle/>
          <a:p>
            <a:fld id="{86CB4B4D-7CA3-9044-876B-883B54F8677D}" type="slidenum">
              <a:t>‹#›</a:t>
            </a:fld>
            <a:endParaRPr/>
          </a:p>
        </p:txBody>
      </p:sp>
    </p:spTree>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type="tx">
  <p:cSld name="BIG_NUMBER">
    <p:spTree>
      <p:nvGrpSpPr>
        <p:cNvPr id="1" name=""/>
        <p:cNvGrpSpPr/>
        <p:nvPr/>
      </p:nvGrpSpPr>
      <p:grpSpPr>
        <a:xfrm>
          <a:off x="0" y="0"/>
          <a:ext cx="0" cy="0"/>
          <a:chOff x="0" y="0"/>
          <a:chExt cx="0" cy="0"/>
        </a:xfrm>
      </p:grpSpPr>
      <p:sp>
        <p:nvSpPr>
          <p:cNvPr id="187" name="xx%"/>
          <p:cNvSpPr txBox="1">
            <a:spLocks noGrp="1"/>
          </p:cNvSpPr>
          <p:nvPr>
            <p:ph type="title" hasCustomPrompt="1"/>
          </p:nvPr>
        </p:nvSpPr>
        <p:spPr>
          <a:xfrm>
            <a:off x="311698" y="1106125"/>
            <a:ext cx="8520604" cy="1963500"/>
          </a:xfrm>
          <a:prstGeom prst="rect">
            <a:avLst/>
          </a:prstGeom>
        </p:spPr>
        <p:txBody>
          <a:bodyPr anchor="b"/>
          <a:lstStyle>
            <a:lvl1pPr algn="ctr">
              <a:defRPr sz="12000"/>
            </a:lvl1pPr>
          </a:lstStyle>
          <a:p>
            <a:r>
              <a:t>xx%</a:t>
            </a:r>
          </a:p>
        </p:txBody>
      </p:sp>
      <p:sp>
        <p:nvSpPr>
          <p:cNvPr id="188" name="Body Level One…"/>
          <p:cNvSpPr txBox="1">
            <a:spLocks noGrp="1"/>
          </p:cNvSpPr>
          <p:nvPr>
            <p:ph type="body" sz="half" idx="1"/>
          </p:nvPr>
        </p:nvSpPr>
        <p:spPr>
          <a:xfrm>
            <a:off x="311698" y="3152225"/>
            <a:ext cx="8520604" cy="1300800"/>
          </a:xfrm>
          <a:prstGeom prst="rect">
            <a:avLst/>
          </a:prstGeom>
        </p:spPr>
        <p:txBody>
          <a:bodyPr/>
          <a:lstStyle>
            <a:lvl1pPr algn="ctr"/>
            <a:lvl2pPr algn="ctr"/>
            <a:lvl3pPr algn="ctr"/>
            <a:lvl4pPr algn="ctr"/>
            <a:lvl5pPr algn="ctr"/>
          </a:lstStyle>
          <a:p>
            <a:r>
              <a:t>Body Level One</a:t>
            </a:r>
          </a:p>
          <a:p>
            <a:pPr lvl="1"/>
            <a:r>
              <a:t>Body Level Two</a:t>
            </a:r>
          </a:p>
          <a:p>
            <a:pPr lvl="2"/>
            <a:r>
              <a:t>Body Level Three</a:t>
            </a:r>
          </a:p>
          <a:p>
            <a:pPr lvl="3"/>
            <a:r>
              <a:t>Body Level Four</a:t>
            </a:r>
          </a:p>
          <a:p>
            <a:pPr lvl="4"/>
            <a:r>
              <a:t>Body Level Five</a:t>
            </a:r>
          </a:p>
        </p:txBody>
      </p:sp>
      <p:sp>
        <p:nvSpPr>
          <p:cNvPr id="189" name="Slide Number"/>
          <p:cNvSpPr txBox="1">
            <a:spLocks noGrp="1"/>
          </p:cNvSpPr>
          <p:nvPr>
            <p:ph type="sldNum" sz="quarter" idx="2"/>
          </p:nvPr>
        </p:nvSpPr>
        <p:spPr>
          <a:prstGeom prst="rect">
            <a:avLst/>
          </a:prstGeom>
        </p:spPr>
        <p:txBody>
          <a:bodyPr>
            <a:spAutoFit/>
          </a:bodyPr>
          <a:lstStyle/>
          <a:p>
            <a:fld id="{86CB4B4D-7CA3-9044-876B-883B54F8677D}" type="slidenum">
              <a:t>‹#›</a:t>
            </a:fld>
            <a:endParaRPr/>
          </a:p>
        </p:txBody>
      </p:sp>
    </p:spTree>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96" name="Slide Number"/>
          <p:cNvSpPr txBox="1">
            <a:spLocks noGrp="1"/>
          </p:cNvSpPr>
          <p:nvPr>
            <p:ph type="sldNum" sz="quarter" idx="2"/>
          </p:nvPr>
        </p:nvSpPr>
        <p:spPr>
          <a:prstGeom prst="rect">
            <a:avLst/>
          </a:prstGeom>
        </p:spPr>
        <p:txBody>
          <a:bodyPr>
            <a:spAutoFit/>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_AND_BODY">
    <p:spTree>
      <p:nvGrpSpPr>
        <p:cNvPr id="1" name=""/>
        <p:cNvGrpSpPr/>
        <p:nvPr/>
      </p:nvGrpSpPr>
      <p:grpSpPr>
        <a:xfrm>
          <a:off x="0" y="0"/>
          <a:ext cx="0" cy="0"/>
          <a:chOff x="0" y="0"/>
          <a:chExt cx="0" cy="0"/>
        </a:xfrm>
      </p:grpSpPr>
      <p:sp>
        <p:nvSpPr>
          <p:cNvPr id="28" name="Title Text"/>
          <p:cNvSpPr txBox="1">
            <a:spLocks noGrp="1"/>
          </p:cNvSpPr>
          <p:nvPr>
            <p:ph type="title"/>
          </p:nvPr>
        </p:nvSpPr>
        <p:spPr>
          <a:prstGeom prst="rect">
            <a:avLst/>
          </a:prstGeom>
        </p:spPr>
        <p:txBody>
          <a:bodyPr/>
          <a:lstStyle/>
          <a:p>
            <a:r>
              <a:t>Title Text</a:t>
            </a:r>
          </a:p>
        </p:txBody>
      </p:sp>
      <p:sp>
        <p:nvSpPr>
          <p:cNvPr id="29"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3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_AND_TWO_COLUMNS">
    <p:spTree>
      <p:nvGrpSpPr>
        <p:cNvPr id="1" name=""/>
        <p:cNvGrpSpPr/>
        <p:nvPr/>
      </p:nvGrpSpPr>
      <p:grpSpPr>
        <a:xfrm>
          <a:off x="0" y="0"/>
          <a:ext cx="0" cy="0"/>
          <a:chOff x="0" y="0"/>
          <a:chExt cx="0" cy="0"/>
        </a:xfrm>
      </p:grpSpPr>
      <p:sp>
        <p:nvSpPr>
          <p:cNvPr id="37" name="Title Text"/>
          <p:cNvSpPr txBox="1">
            <a:spLocks noGrp="1"/>
          </p:cNvSpPr>
          <p:nvPr>
            <p:ph type="title"/>
          </p:nvPr>
        </p:nvSpPr>
        <p:spPr>
          <a:prstGeom prst="rect">
            <a:avLst/>
          </a:prstGeom>
        </p:spPr>
        <p:txBody>
          <a:bodyPr/>
          <a:lstStyle/>
          <a:p>
            <a:r>
              <a:t>Title Text</a:t>
            </a:r>
          </a:p>
        </p:txBody>
      </p:sp>
      <p:sp>
        <p:nvSpPr>
          <p:cNvPr id="38" name="Body Level One…"/>
          <p:cNvSpPr txBox="1">
            <a:spLocks noGrp="1"/>
          </p:cNvSpPr>
          <p:nvPr>
            <p:ph type="body" sz="half" idx="1"/>
          </p:nvPr>
        </p:nvSpPr>
        <p:spPr>
          <a:xfrm>
            <a:off x="311698" y="1152475"/>
            <a:ext cx="3999904" cy="3416400"/>
          </a:xfrm>
          <a:prstGeom prst="rect">
            <a:avLst/>
          </a:prstGeom>
        </p:spPr>
        <p:txBody>
          <a:bodyPr/>
          <a:lstStyle>
            <a:lvl1pPr indent="-317500">
              <a:buSzPts val="1400"/>
              <a:defRPr sz="1400"/>
            </a:lvl1pPr>
            <a:lvl2pPr marL="965200" indent="-355600">
              <a:buSzPts val="1400"/>
              <a:defRPr sz="1400"/>
            </a:lvl2pPr>
            <a:lvl3pPr marL="1422400" indent="-355600">
              <a:buSzPts val="1400"/>
              <a:defRPr sz="1400"/>
            </a:lvl3pPr>
            <a:lvl4pPr marL="1879600" indent="-355600">
              <a:buSzPts val="1400"/>
              <a:defRPr sz="1400"/>
            </a:lvl4pPr>
            <a:lvl5pPr marL="2336800" indent="-355600">
              <a:buSzPts val="1400"/>
              <a:defRPr sz="1400"/>
            </a:lvl5pPr>
          </a:lstStyle>
          <a:p>
            <a:r>
              <a:t>Body Level One</a:t>
            </a:r>
          </a:p>
          <a:p>
            <a:pPr lvl="1"/>
            <a:r>
              <a:t>Body Level Two</a:t>
            </a:r>
          </a:p>
          <a:p>
            <a:pPr lvl="2"/>
            <a:r>
              <a:t>Body Level Three</a:t>
            </a:r>
          </a:p>
          <a:p>
            <a:pPr lvl="3"/>
            <a:r>
              <a:t>Body Level Four</a:t>
            </a:r>
          </a:p>
          <a:p>
            <a:pPr lvl="4"/>
            <a:r>
              <a:t>Body Level Five</a:t>
            </a:r>
          </a:p>
        </p:txBody>
      </p:sp>
      <p:sp>
        <p:nvSpPr>
          <p:cNvPr id="39" name="Google Shape;23;p5"/>
          <p:cNvSpPr txBox="1">
            <a:spLocks noGrp="1"/>
          </p:cNvSpPr>
          <p:nvPr>
            <p:ph type="body" sz="half" idx="21"/>
          </p:nvPr>
        </p:nvSpPr>
        <p:spPr>
          <a:xfrm>
            <a:off x="4832396" y="1152475"/>
            <a:ext cx="3999906" cy="3416400"/>
          </a:xfrm>
          <a:prstGeom prst="rect">
            <a:avLst/>
          </a:prstGeom>
        </p:spPr>
        <p:txBody>
          <a:bodyPr/>
          <a:lstStyle/>
          <a:p>
            <a:endParaRPr/>
          </a:p>
        </p:txBody>
      </p:sp>
      <p:sp>
        <p:nvSpPr>
          <p:cNvPr id="4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_ONLY">
    <p:spTree>
      <p:nvGrpSpPr>
        <p:cNvPr id="1" name=""/>
        <p:cNvGrpSpPr/>
        <p:nvPr/>
      </p:nvGrpSpPr>
      <p:grpSpPr>
        <a:xfrm>
          <a:off x="0" y="0"/>
          <a:ext cx="0" cy="0"/>
          <a:chOff x="0" y="0"/>
          <a:chExt cx="0" cy="0"/>
        </a:xfrm>
      </p:grpSpPr>
      <p:sp>
        <p:nvSpPr>
          <p:cNvPr id="47" name="Title Text"/>
          <p:cNvSpPr txBox="1">
            <a:spLocks noGrp="1"/>
          </p:cNvSpPr>
          <p:nvPr>
            <p:ph type="title"/>
          </p:nvPr>
        </p:nvSpPr>
        <p:spPr>
          <a:prstGeom prst="rect">
            <a:avLst/>
          </a:prstGeom>
        </p:spPr>
        <p:txBody>
          <a:bodyPr/>
          <a:lstStyle/>
          <a:p>
            <a:r>
              <a:t>Title Text</a:t>
            </a:r>
          </a:p>
        </p:txBody>
      </p:sp>
      <p:sp>
        <p:nvSpPr>
          <p:cNvPr id="4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ONE_COLUMN_TEXT">
    <p:spTree>
      <p:nvGrpSpPr>
        <p:cNvPr id="1" name=""/>
        <p:cNvGrpSpPr/>
        <p:nvPr/>
      </p:nvGrpSpPr>
      <p:grpSpPr>
        <a:xfrm>
          <a:off x="0" y="0"/>
          <a:ext cx="0" cy="0"/>
          <a:chOff x="0" y="0"/>
          <a:chExt cx="0" cy="0"/>
        </a:xfrm>
      </p:grpSpPr>
      <p:sp>
        <p:nvSpPr>
          <p:cNvPr id="55" name="Title Text"/>
          <p:cNvSpPr txBox="1">
            <a:spLocks noGrp="1"/>
          </p:cNvSpPr>
          <p:nvPr>
            <p:ph type="title"/>
          </p:nvPr>
        </p:nvSpPr>
        <p:spPr>
          <a:xfrm>
            <a:off x="311698" y="555600"/>
            <a:ext cx="2808004" cy="755700"/>
          </a:xfrm>
          <a:prstGeom prst="rect">
            <a:avLst/>
          </a:prstGeom>
        </p:spPr>
        <p:txBody>
          <a:bodyPr anchor="b"/>
          <a:lstStyle>
            <a:lvl1pPr>
              <a:defRPr sz="2400"/>
            </a:lvl1pPr>
          </a:lstStyle>
          <a:p>
            <a:r>
              <a:t>Title Text</a:t>
            </a:r>
          </a:p>
        </p:txBody>
      </p:sp>
      <p:sp>
        <p:nvSpPr>
          <p:cNvPr id="56" name="Body Level One…"/>
          <p:cNvSpPr txBox="1">
            <a:spLocks noGrp="1"/>
          </p:cNvSpPr>
          <p:nvPr>
            <p:ph type="body" sz="quarter" idx="1"/>
          </p:nvPr>
        </p:nvSpPr>
        <p:spPr>
          <a:xfrm>
            <a:off x="311698" y="1389598"/>
            <a:ext cx="2808004" cy="3179405"/>
          </a:xfrm>
          <a:prstGeom prst="rect">
            <a:avLst/>
          </a:prstGeom>
        </p:spPr>
        <p:txBody>
          <a:bodyPr/>
          <a:lstStyle>
            <a:lvl1pPr indent="-304800">
              <a:buSzPts val="1200"/>
              <a:defRPr sz="1200"/>
            </a:lvl1pPr>
            <a:lvl2pPr marL="914400" indent="-304800">
              <a:buSzPts val="1200"/>
              <a:defRPr sz="1200"/>
            </a:lvl2pPr>
            <a:lvl3pPr marL="1371600" indent="-304800">
              <a:buSzPts val="1200"/>
              <a:defRPr sz="1200"/>
            </a:lvl3pPr>
            <a:lvl4pPr marL="1828800" indent="-304800">
              <a:buSzPts val="1200"/>
              <a:defRPr sz="1200"/>
            </a:lvl4pPr>
            <a:lvl5pPr marL="2286000" indent="-304800">
              <a:buSzPts val="1200"/>
              <a:defRPr sz="1200"/>
            </a:lvl5pPr>
          </a:lstStyle>
          <a:p>
            <a:r>
              <a:t>Body Level One</a:t>
            </a:r>
          </a:p>
          <a:p>
            <a:pPr lvl="1"/>
            <a:r>
              <a:t>Body Level Two</a:t>
            </a:r>
          </a:p>
          <a:p>
            <a:pPr lvl="2"/>
            <a:r>
              <a:t>Body Level Three</a:t>
            </a:r>
          </a:p>
          <a:p>
            <a:pPr lvl="3"/>
            <a:r>
              <a:t>Body Level Four</a:t>
            </a:r>
          </a:p>
          <a:p>
            <a:pPr lvl="4"/>
            <a:r>
              <a:t>Body Level Five</a:t>
            </a:r>
          </a:p>
        </p:txBody>
      </p:sp>
      <p:sp>
        <p:nvSpPr>
          <p:cNvPr id="5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MAIN_POINT">
    <p:spTree>
      <p:nvGrpSpPr>
        <p:cNvPr id="1" name=""/>
        <p:cNvGrpSpPr/>
        <p:nvPr/>
      </p:nvGrpSpPr>
      <p:grpSpPr>
        <a:xfrm>
          <a:off x="0" y="0"/>
          <a:ext cx="0" cy="0"/>
          <a:chOff x="0" y="0"/>
          <a:chExt cx="0" cy="0"/>
        </a:xfrm>
      </p:grpSpPr>
      <p:sp>
        <p:nvSpPr>
          <p:cNvPr id="64" name="Title Text"/>
          <p:cNvSpPr txBox="1">
            <a:spLocks noGrp="1"/>
          </p:cNvSpPr>
          <p:nvPr>
            <p:ph type="title"/>
          </p:nvPr>
        </p:nvSpPr>
        <p:spPr>
          <a:xfrm>
            <a:off x="490250" y="450148"/>
            <a:ext cx="6367801" cy="4090805"/>
          </a:xfrm>
          <a:prstGeom prst="rect">
            <a:avLst/>
          </a:prstGeom>
        </p:spPr>
        <p:txBody>
          <a:bodyPr anchor="ctr"/>
          <a:lstStyle>
            <a:lvl1pPr>
              <a:defRPr sz="4800"/>
            </a:lvl1pPr>
          </a:lstStyle>
          <a:p>
            <a:r>
              <a:t>Title Text</a:t>
            </a:r>
          </a:p>
        </p:txBody>
      </p:sp>
      <p:sp>
        <p:nvSpPr>
          <p:cNvPr id="6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SECTION_TITLE_AND_DESCRIPTION">
    <p:spTree>
      <p:nvGrpSpPr>
        <p:cNvPr id="1" name=""/>
        <p:cNvGrpSpPr/>
        <p:nvPr/>
      </p:nvGrpSpPr>
      <p:grpSpPr>
        <a:xfrm>
          <a:off x="0" y="0"/>
          <a:ext cx="0" cy="0"/>
          <a:chOff x="0" y="0"/>
          <a:chExt cx="0" cy="0"/>
        </a:xfrm>
      </p:grpSpPr>
      <p:sp>
        <p:nvSpPr>
          <p:cNvPr id="72" name="Google Shape;36;p9"/>
          <p:cNvSpPr/>
          <p:nvPr/>
        </p:nvSpPr>
        <p:spPr>
          <a:xfrm>
            <a:off x="4572000" y="-128"/>
            <a:ext cx="4572000" cy="5143507"/>
          </a:xfrm>
          <a:prstGeom prst="rect">
            <a:avLst/>
          </a:prstGeom>
          <a:solidFill>
            <a:srgbClr val="EEEEEE"/>
          </a:solidFill>
          <a:ln w="12700">
            <a:miter lim="400000"/>
          </a:ln>
        </p:spPr>
        <p:txBody>
          <a:bodyPr lIns="0" tIns="0" rIns="0" bIns="0" anchor="ctr"/>
          <a:lstStyle/>
          <a:p>
            <a:pPr>
              <a:defRPr>
                <a:latin typeface="+mj-lt"/>
                <a:ea typeface="+mj-ea"/>
                <a:cs typeface="+mj-cs"/>
                <a:sym typeface="Arial"/>
              </a:defRPr>
            </a:pPr>
            <a:endParaRPr/>
          </a:p>
        </p:txBody>
      </p:sp>
      <p:sp>
        <p:nvSpPr>
          <p:cNvPr id="73" name="Title Text"/>
          <p:cNvSpPr txBox="1">
            <a:spLocks noGrp="1"/>
          </p:cNvSpPr>
          <p:nvPr>
            <p:ph type="title"/>
          </p:nvPr>
        </p:nvSpPr>
        <p:spPr>
          <a:xfrm>
            <a:off x="265500" y="1233175"/>
            <a:ext cx="4045200" cy="1482302"/>
          </a:xfrm>
          <a:prstGeom prst="rect">
            <a:avLst/>
          </a:prstGeom>
        </p:spPr>
        <p:txBody>
          <a:bodyPr anchor="b"/>
          <a:lstStyle>
            <a:lvl1pPr algn="ctr">
              <a:defRPr sz="4200"/>
            </a:lvl1pPr>
          </a:lstStyle>
          <a:p>
            <a:r>
              <a:t>Title Text</a:t>
            </a:r>
          </a:p>
        </p:txBody>
      </p:sp>
      <p:sp>
        <p:nvSpPr>
          <p:cNvPr id="74" name="Body Level One…"/>
          <p:cNvSpPr txBox="1">
            <a:spLocks noGrp="1"/>
          </p:cNvSpPr>
          <p:nvPr>
            <p:ph type="body" sz="quarter" idx="1"/>
          </p:nvPr>
        </p:nvSpPr>
        <p:spPr>
          <a:xfrm>
            <a:off x="265500" y="2803075"/>
            <a:ext cx="4045200" cy="1235101"/>
          </a:xfrm>
          <a:prstGeom prst="rect">
            <a:avLst/>
          </a:prstGeom>
        </p:spPr>
        <p:txBody>
          <a:bodyPr/>
          <a:lstStyle>
            <a:lvl1pPr marL="0" indent="114300" algn="ctr">
              <a:lnSpc>
                <a:spcPct val="100000"/>
              </a:lnSpc>
              <a:buClrTx/>
              <a:buSzTx/>
              <a:buFontTx/>
              <a:buNone/>
              <a:defRPr sz="2100"/>
            </a:lvl1pPr>
            <a:lvl2pPr marL="0" indent="114300" algn="ctr">
              <a:lnSpc>
                <a:spcPct val="100000"/>
              </a:lnSpc>
              <a:buClrTx/>
              <a:buSzTx/>
              <a:buFontTx/>
              <a:buNone/>
              <a:defRPr sz="2100"/>
            </a:lvl2pPr>
            <a:lvl3pPr marL="0" indent="114300" algn="ctr">
              <a:lnSpc>
                <a:spcPct val="100000"/>
              </a:lnSpc>
              <a:buClrTx/>
              <a:buSzTx/>
              <a:buFontTx/>
              <a:buNone/>
              <a:defRPr sz="2100"/>
            </a:lvl3pPr>
            <a:lvl4pPr marL="0" indent="114300" algn="ctr">
              <a:lnSpc>
                <a:spcPct val="100000"/>
              </a:lnSpc>
              <a:buClrTx/>
              <a:buSzTx/>
              <a:buFontTx/>
              <a:buNone/>
              <a:defRPr sz="2100"/>
            </a:lvl4pPr>
            <a:lvl5pPr marL="0" indent="114300" algn="ctr">
              <a:lnSpc>
                <a:spcPct val="100000"/>
              </a:lnSpc>
              <a:buClrTx/>
              <a:buSzTx/>
              <a:buFontTx/>
              <a:buNone/>
              <a:defRPr sz="2100"/>
            </a:lvl5pPr>
          </a:lstStyle>
          <a:p>
            <a:r>
              <a:t>Body Level One</a:t>
            </a:r>
          </a:p>
          <a:p>
            <a:pPr lvl="1"/>
            <a:r>
              <a:t>Body Level Two</a:t>
            </a:r>
          </a:p>
          <a:p>
            <a:pPr lvl="2"/>
            <a:r>
              <a:t>Body Level Three</a:t>
            </a:r>
          </a:p>
          <a:p>
            <a:pPr lvl="3"/>
            <a:r>
              <a:t>Body Level Four</a:t>
            </a:r>
          </a:p>
          <a:p>
            <a:pPr lvl="4"/>
            <a:r>
              <a:t>Body Level Five</a:t>
            </a:r>
          </a:p>
        </p:txBody>
      </p:sp>
      <p:sp>
        <p:nvSpPr>
          <p:cNvPr id="75" name="Google Shape;39;p9"/>
          <p:cNvSpPr txBox="1">
            <a:spLocks noGrp="1"/>
          </p:cNvSpPr>
          <p:nvPr>
            <p:ph type="body" sz="half" idx="21"/>
          </p:nvPr>
        </p:nvSpPr>
        <p:spPr>
          <a:xfrm>
            <a:off x="4939500" y="724073"/>
            <a:ext cx="3837000" cy="3695105"/>
          </a:xfrm>
          <a:prstGeom prst="rect">
            <a:avLst/>
          </a:prstGeom>
        </p:spPr>
        <p:txBody>
          <a:bodyPr anchor="ctr"/>
          <a:lstStyle/>
          <a:p>
            <a:endParaRPr/>
          </a:p>
        </p:txBody>
      </p:sp>
      <p:sp>
        <p:nvSpPr>
          <p:cNvPr id="7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CAPTION_ONLY">
    <p:spTree>
      <p:nvGrpSpPr>
        <p:cNvPr id="1" name=""/>
        <p:cNvGrpSpPr/>
        <p:nvPr/>
      </p:nvGrpSpPr>
      <p:grpSpPr>
        <a:xfrm>
          <a:off x="0" y="0"/>
          <a:ext cx="0" cy="0"/>
          <a:chOff x="0" y="0"/>
          <a:chExt cx="0" cy="0"/>
        </a:xfrm>
      </p:grpSpPr>
      <p:sp>
        <p:nvSpPr>
          <p:cNvPr id="83" name="Body Level One…"/>
          <p:cNvSpPr txBox="1">
            <a:spLocks noGrp="1"/>
          </p:cNvSpPr>
          <p:nvPr>
            <p:ph type="body" sz="quarter" idx="1"/>
          </p:nvPr>
        </p:nvSpPr>
        <p:spPr>
          <a:xfrm>
            <a:off x="311698" y="4230575"/>
            <a:ext cx="5998804" cy="605104"/>
          </a:xfrm>
          <a:prstGeom prst="rect">
            <a:avLst/>
          </a:prstGeom>
        </p:spPr>
        <p:txBody>
          <a:bodyPr anchor="ctr"/>
          <a:lstStyle>
            <a:lvl1pPr marL="0" indent="228600">
              <a:lnSpc>
                <a:spcPct val="100000"/>
              </a:lnSpc>
              <a:buClrTx/>
              <a:buSzTx/>
              <a:buFontTx/>
              <a:buNone/>
            </a:lvl1pPr>
            <a:lvl2pPr marL="1462314" indent="-408213">
              <a:lnSpc>
                <a:spcPct val="100000"/>
              </a:lnSpc>
              <a:buClrTx/>
              <a:buFontTx/>
            </a:lvl2pPr>
            <a:lvl3pPr marL="1919514">
              <a:lnSpc>
                <a:spcPct val="100000"/>
              </a:lnSpc>
              <a:buClrTx/>
              <a:buFontTx/>
            </a:lvl3pPr>
            <a:lvl4pPr marL="2376714">
              <a:lnSpc>
                <a:spcPct val="100000"/>
              </a:lnSpc>
              <a:buClrTx/>
              <a:buFontTx/>
            </a:lvl4pPr>
            <a:lvl5pPr marL="2833914">
              <a:lnSpc>
                <a:spcPct val="100000"/>
              </a:lnSpc>
              <a:buClrTx/>
              <a:buFontTx/>
            </a:lvl5pPr>
          </a:lstStyle>
          <a:p>
            <a:r>
              <a:t>Body Level One</a:t>
            </a:r>
          </a:p>
          <a:p>
            <a:pPr lvl="1"/>
            <a:r>
              <a:t>Body Level Two</a:t>
            </a:r>
          </a:p>
          <a:p>
            <a:pPr lvl="2"/>
            <a:r>
              <a:t>Body Level Three</a:t>
            </a:r>
          </a:p>
          <a:p>
            <a:pPr lvl="3"/>
            <a:r>
              <a:t>Body Level Four</a:t>
            </a:r>
          </a:p>
          <a:p>
            <a:pPr lvl="4"/>
            <a:r>
              <a:t>Body Level Five</a:t>
            </a:r>
          </a:p>
        </p:txBody>
      </p:sp>
      <p:sp>
        <p:nvSpPr>
          <p:cNvPr id="8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311698" y="445025"/>
            <a:ext cx="8520604" cy="57270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21" tIns="91421" rIns="91421" bIns="91421">
            <a:normAutofit/>
          </a:bodyPr>
          <a:lstStyle/>
          <a:p>
            <a:r>
              <a:t>Title Text</a:t>
            </a:r>
          </a:p>
        </p:txBody>
      </p:sp>
      <p:sp>
        <p:nvSpPr>
          <p:cNvPr id="3" name="Body Level One…"/>
          <p:cNvSpPr txBox="1">
            <a:spLocks noGrp="1"/>
          </p:cNvSpPr>
          <p:nvPr>
            <p:ph type="body" idx="1"/>
          </p:nvPr>
        </p:nvSpPr>
        <p:spPr>
          <a:xfrm>
            <a:off x="311698" y="1152475"/>
            <a:ext cx="8520604" cy="34164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21" tIns="91421" rIns="91421" bIns="91421">
            <a:normAutofit/>
          </a:bodyP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8684354" y="4700822"/>
            <a:ext cx="336808" cy="318390"/>
          </a:xfrm>
          <a:prstGeom prst="rect">
            <a:avLst/>
          </a:prstGeom>
          <a:ln w="12700">
            <a:miter lim="400000"/>
          </a:ln>
        </p:spPr>
        <p:txBody>
          <a:bodyPr wrap="none" lIns="91421" tIns="91421" rIns="91421" bIns="91421" anchor="ctr">
            <a:normAutofit/>
          </a:bodyPr>
          <a:lstStyle>
            <a:lvl1pPr algn="r">
              <a:defRPr sz="1000">
                <a:solidFill>
                  <a:srgbClr val="585858"/>
                </a:solidFill>
                <a:latin typeface="+mj-lt"/>
                <a:ea typeface="+mj-ea"/>
                <a:cs typeface="+mj-cs"/>
                <a:sym typeface="Aria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Lst>
  <p:transition spd="med"/>
  <p:txStyles>
    <p:titleStyle>
      <a:lvl1pPr marL="0" marR="0" indent="0" algn="l" defTabSz="914400" rtl="0" latinLnBrk="0">
        <a:lnSpc>
          <a:spcPct val="100000"/>
        </a:lnSpc>
        <a:spcBef>
          <a:spcPts val="0"/>
        </a:spcBef>
        <a:spcAft>
          <a:spcPts val="0"/>
        </a:spcAft>
        <a:buClrTx/>
        <a:buSzTx/>
        <a:buFontTx/>
        <a:buNone/>
        <a:tabLst/>
        <a:defRPr sz="2800" b="0" i="0" u="none" strike="noStrike" cap="none" spc="0" baseline="0">
          <a:solidFill>
            <a:srgbClr val="000000"/>
          </a:solidFill>
          <a:uFillTx/>
          <a:latin typeface="+mj-lt"/>
          <a:ea typeface="+mj-ea"/>
          <a:cs typeface="+mj-cs"/>
          <a:sym typeface="Arial"/>
        </a:defRPr>
      </a:lvl1pPr>
      <a:lvl2pPr marL="0" marR="0" indent="0" algn="l" defTabSz="914400" rtl="0" latinLnBrk="0">
        <a:lnSpc>
          <a:spcPct val="100000"/>
        </a:lnSpc>
        <a:spcBef>
          <a:spcPts val="0"/>
        </a:spcBef>
        <a:spcAft>
          <a:spcPts val="0"/>
        </a:spcAft>
        <a:buClrTx/>
        <a:buSzTx/>
        <a:buFontTx/>
        <a:buNone/>
        <a:tabLst/>
        <a:defRPr sz="2800" b="0" i="0" u="none" strike="noStrike" cap="none" spc="0" baseline="0">
          <a:solidFill>
            <a:srgbClr val="000000"/>
          </a:solidFill>
          <a:uFillTx/>
          <a:latin typeface="+mj-lt"/>
          <a:ea typeface="+mj-ea"/>
          <a:cs typeface="+mj-cs"/>
          <a:sym typeface="Arial"/>
        </a:defRPr>
      </a:lvl2pPr>
      <a:lvl3pPr marL="0" marR="0" indent="0" algn="l" defTabSz="914400" rtl="0" latinLnBrk="0">
        <a:lnSpc>
          <a:spcPct val="100000"/>
        </a:lnSpc>
        <a:spcBef>
          <a:spcPts val="0"/>
        </a:spcBef>
        <a:spcAft>
          <a:spcPts val="0"/>
        </a:spcAft>
        <a:buClrTx/>
        <a:buSzTx/>
        <a:buFontTx/>
        <a:buNone/>
        <a:tabLst/>
        <a:defRPr sz="2800" b="0" i="0" u="none" strike="noStrike" cap="none" spc="0" baseline="0">
          <a:solidFill>
            <a:srgbClr val="000000"/>
          </a:solidFill>
          <a:uFillTx/>
          <a:latin typeface="+mj-lt"/>
          <a:ea typeface="+mj-ea"/>
          <a:cs typeface="+mj-cs"/>
          <a:sym typeface="Arial"/>
        </a:defRPr>
      </a:lvl3pPr>
      <a:lvl4pPr marL="0" marR="0" indent="0" algn="l" defTabSz="914400" rtl="0" latinLnBrk="0">
        <a:lnSpc>
          <a:spcPct val="100000"/>
        </a:lnSpc>
        <a:spcBef>
          <a:spcPts val="0"/>
        </a:spcBef>
        <a:spcAft>
          <a:spcPts val="0"/>
        </a:spcAft>
        <a:buClrTx/>
        <a:buSzTx/>
        <a:buFontTx/>
        <a:buNone/>
        <a:tabLst/>
        <a:defRPr sz="2800" b="0" i="0" u="none" strike="noStrike" cap="none" spc="0" baseline="0">
          <a:solidFill>
            <a:srgbClr val="000000"/>
          </a:solidFill>
          <a:uFillTx/>
          <a:latin typeface="+mj-lt"/>
          <a:ea typeface="+mj-ea"/>
          <a:cs typeface="+mj-cs"/>
          <a:sym typeface="Arial"/>
        </a:defRPr>
      </a:lvl4pPr>
      <a:lvl5pPr marL="0" marR="0" indent="0" algn="l" defTabSz="914400" rtl="0" latinLnBrk="0">
        <a:lnSpc>
          <a:spcPct val="100000"/>
        </a:lnSpc>
        <a:spcBef>
          <a:spcPts val="0"/>
        </a:spcBef>
        <a:spcAft>
          <a:spcPts val="0"/>
        </a:spcAft>
        <a:buClrTx/>
        <a:buSzTx/>
        <a:buFontTx/>
        <a:buNone/>
        <a:tabLst/>
        <a:defRPr sz="2800" b="0" i="0" u="none" strike="noStrike" cap="none" spc="0" baseline="0">
          <a:solidFill>
            <a:srgbClr val="000000"/>
          </a:solidFill>
          <a:uFillTx/>
          <a:latin typeface="+mj-lt"/>
          <a:ea typeface="+mj-ea"/>
          <a:cs typeface="+mj-cs"/>
          <a:sym typeface="Arial"/>
        </a:defRPr>
      </a:lvl5pPr>
      <a:lvl6pPr marL="0" marR="0" indent="0" algn="l" defTabSz="914400" rtl="0" latinLnBrk="0">
        <a:lnSpc>
          <a:spcPct val="100000"/>
        </a:lnSpc>
        <a:spcBef>
          <a:spcPts val="0"/>
        </a:spcBef>
        <a:spcAft>
          <a:spcPts val="0"/>
        </a:spcAft>
        <a:buClrTx/>
        <a:buSzTx/>
        <a:buFontTx/>
        <a:buNone/>
        <a:tabLst/>
        <a:defRPr sz="2800" b="0" i="0" u="none" strike="noStrike" cap="none" spc="0" baseline="0">
          <a:solidFill>
            <a:srgbClr val="000000"/>
          </a:solidFill>
          <a:uFillTx/>
          <a:latin typeface="+mj-lt"/>
          <a:ea typeface="+mj-ea"/>
          <a:cs typeface="+mj-cs"/>
          <a:sym typeface="Arial"/>
        </a:defRPr>
      </a:lvl6pPr>
      <a:lvl7pPr marL="0" marR="0" indent="0" algn="l" defTabSz="914400" rtl="0" latinLnBrk="0">
        <a:lnSpc>
          <a:spcPct val="100000"/>
        </a:lnSpc>
        <a:spcBef>
          <a:spcPts val="0"/>
        </a:spcBef>
        <a:spcAft>
          <a:spcPts val="0"/>
        </a:spcAft>
        <a:buClrTx/>
        <a:buSzTx/>
        <a:buFontTx/>
        <a:buNone/>
        <a:tabLst/>
        <a:defRPr sz="2800" b="0" i="0" u="none" strike="noStrike" cap="none" spc="0" baseline="0">
          <a:solidFill>
            <a:srgbClr val="000000"/>
          </a:solidFill>
          <a:uFillTx/>
          <a:latin typeface="+mj-lt"/>
          <a:ea typeface="+mj-ea"/>
          <a:cs typeface="+mj-cs"/>
          <a:sym typeface="Arial"/>
        </a:defRPr>
      </a:lvl7pPr>
      <a:lvl8pPr marL="0" marR="0" indent="0" algn="l" defTabSz="914400" rtl="0" latinLnBrk="0">
        <a:lnSpc>
          <a:spcPct val="100000"/>
        </a:lnSpc>
        <a:spcBef>
          <a:spcPts val="0"/>
        </a:spcBef>
        <a:spcAft>
          <a:spcPts val="0"/>
        </a:spcAft>
        <a:buClrTx/>
        <a:buSzTx/>
        <a:buFontTx/>
        <a:buNone/>
        <a:tabLst/>
        <a:defRPr sz="2800" b="0" i="0" u="none" strike="noStrike" cap="none" spc="0" baseline="0">
          <a:solidFill>
            <a:srgbClr val="000000"/>
          </a:solidFill>
          <a:uFillTx/>
          <a:latin typeface="+mj-lt"/>
          <a:ea typeface="+mj-ea"/>
          <a:cs typeface="+mj-cs"/>
          <a:sym typeface="Arial"/>
        </a:defRPr>
      </a:lvl8pPr>
      <a:lvl9pPr marL="0" marR="0" indent="0" algn="l" defTabSz="914400" rtl="0" latinLnBrk="0">
        <a:lnSpc>
          <a:spcPct val="100000"/>
        </a:lnSpc>
        <a:spcBef>
          <a:spcPts val="0"/>
        </a:spcBef>
        <a:spcAft>
          <a:spcPts val="0"/>
        </a:spcAft>
        <a:buClrTx/>
        <a:buSzTx/>
        <a:buFontTx/>
        <a:buNone/>
        <a:tabLst/>
        <a:defRPr sz="2800" b="0" i="0" u="none" strike="noStrike" cap="none" spc="0" baseline="0">
          <a:solidFill>
            <a:srgbClr val="000000"/>
          </a:solidFill>
          <a:uFillTx/>
          <a:latin typeface="+mj-lt"/>
          <a:ea typeface="+mj-ea"/>
          <a:cs typeface="+mj-cs"/>
          <a:sym typeface="Arial"/>
        </a:defRPr>
      </a:lvl9pPr>
    </p:titleStyle>
    <p:bodyStyle>
      <a:lvl1pPr marL="457200" marR="0" indent="-342900" algn="l" defTabSz="914400" rtl="0" latinLnBrk="0">
        <a:lnSpc>
          <a:spcPct val="115000"/>
        </a:lnSpc>
        <a:spcBef>
          <a:spcPts val="0"/>
        </a:spcBef>
        <a:spcAft>
          <a:spcPts val="0"/>
        </a:spcAft>
        <a:buClr>
          <a:srgbClr val="585858"/>
        </a:buClr>
        <a:buSzPts val="1800"/>
        <a:buFont typeface="Arial"/>
        <a:buChar char="●"/>
        <a:tabLst/>
        <a:defRPr sz="1800" b="0" i="0" u="none" strike="noStrike" cap="none" spc="0" baseline="0">
          <a:solidFill>
            <a:srgbClr val="585858"/>
          </a:solidFill>
          <a:uFillTx/>
          <a:latin typeface="+mj-lt"/>
          <a:ea typeface="+mj-ea"/>
          <a:cs typeface="+mj-cs"/>
          <a:sym typeface="Arial"/>
        </a:defRPr>
      </a:lvl1pPr>
      <a:lvl2pPr marL="1005114" marR="0" indent="-408213" algn="l" defTabSz="914400" rtl="0" latinLnBrk="0">
        <a:lnSpc>
          <a:spcPct val="115000"/>
        </a:lnSpc>
        <a:spcBef>
          <a:spcPts val="0"/>
        </a:spcBef>
        <a:spcAft>
          <a:spcPts val="0"/>
        </a:spcAft>
        <a:buClr>
          <a:srgbClr val="585858"/>
        </a:buClr>
        <a:buSzPts val="1800"/>
        <a:buFont typeface="Arial"/>
        <a:buChar char="○"/>
        <a:tabLst/>
        <a:defRPr sz="1800" b="0" i="0" u="none" strike="noStrike" cap="none" spc="0" baseline="0">
          <a:solidFill>
            <a:srgbClr val="585858"/>
          </a:solidFill>
          <a:uFillTx/>
          <a:latin typeface="+mj-lt"/>
          <a:ea typeface="+mj-ea"/>
          <a:cs typeface="+mj-cs"/>
          <a:sym typeface="Arial"/>
        </a:defRPr>
      </a:lvl2pPr>
      <a:lvl3pPr marL="1462314" marR="0" indent="-408214" algn="l" defTabSz="914400" rtl="0" latinLnBrk="0">
        <a:lnSpc>
          <a:spcPct val="115000"/>
        </a:lnSpc>
        <a:spcBef>
          <a:spcPts val="0"/>
        </a:spcBef>
        <a:spcAft>
          <a:spcPts val="0"/>
        </a:spcAft>
        <a:buClr>
          <a:srgbClr val="585858"/>
        </a:buClr>
        <a:buSzPts val="1800"/>
        <a:buFont typeface="Arial"/>
        <a:buChar char="■"/>
        <a:tabLst/>
        <a:defRPr sz="1800" b="0" i="0" u="none" strike="noStrike" cap="none" spc="0" baseline="0">
          <a:solidFill>
            <a:srgbClr val="585858"/>
          </a:solidFill>
          <a:uFillTx/>
          <a:latin typeface="+mj-lt"/>
          <a:ea typeface="+mj-ea"/>
          <a:cs typeface="+mj-cs"/>
          <a:sym typeface="Arial"/>
        </a:defRPr>
      </a:lvl3pPr>
      <a:lvl4pPr marL="1919514" marR="0" indent="-408214" algn="l" defTabSz="914400" rtl="0" latinLnBrk="0">
        <a:lnSpc>
          <a:spcPct val="115000"/>
        </a:lnSpc>
        <a:spcBef>
          <a:spcPts val="0"/>
        </a:spcBef>
        <a:spcAft>
          <a:spcPts val="0"/>
        </a:spcAft>
        <a:buClr>
          <a:srgbClr val="585858"/>
        </a:buClr>
        <a:buSzPts val="1800"/>
        <a:buFont typeface="Arial"/>
        <a:buChar char="●"/>
        <a:tabLst/>
        <a:defRPr sz="1800" b="0" i="0" u="none" strike="noStrike" cap="none" spc="0" baseline="0">
          <a:solidFill>
            <a:srgbClr val="585858"/>
          </a:solidFill>
          <a:uFillTx/>
          <a:latin typeface="+mj-lt"/>
          <a:ea typeface="+mj-ea"/>
          <a:cs typeface="+mj-cs"/>
          <a:sym typeface="Arial"/>
        </a:defRPr>
      </a:lvl4pPr>
      <a:lvl5pPr marL="2376714" marR="0" indent="-408214" algn="l" defTabSz="914400" rtl="0" latinLnBrk="0">
        <a:lnSpc>
          <a:spcPct val="115000"/>
        </a:lnSpc>
        <a:spcBef>
          <a:spcPts val="0"/>
        </a:spcBef>
        <a:spcAft>
          <a:spcPts val="0"/>
        </a:spcAft>
        <a:buClr>
          <a:srgbClr val="585858"/>
        </a:buClr>
        <a:buSzPts val="1800"/>
        <a:buFont typeface="Arial"/>
        <a:buChar char="○"/>
        <a:tabLst/>
        <a:defRPr sz="1800" b="0" i="0" u="none" strike="noStrike" cap="none" spc="0" baseline="0">
          <a:solidFill>
            <a:srgbClr val="585858"/>
          </a:solidFill>
          <a:uFillTx/>
          <a:latin typeface="+mj-lt"/>
          <a:ea typeface="+mj-ea"/>
          <a:cs typeface="+mj-cs"/>
          <a:sym typeface="Arial"/>
        </a:defRPr>
      </a:lvl5pPr>
      <a:lvl6pPr marL="2833914" marR="0" indent="-408214" algn="l" defTabSz="914400" rtl="0" latinLnBrk="0">
        <a:lnSpc>
          <a:spcPct val="115000"/>
        </a:lnSpc>
        <a:spcBef>
          <a:spcPts val="0"/>
        </a:spcBef>
        <a:spcAft>
          <a:spcPts val="0"/>
        </a:spcAft>
        <a:buClr>
          <a:srgbClr val="585858"/>
        </a:buClr>
        <a:buSzPts val="1800"/>
        <a:buFont typeface="Arial"/>
        <a:buChar char="■"/>
        <a:tabLst/>
        <a:defRPr sz="1800" b="0" i="0" u="none" strike="noStrike" cap="none" spc="0" baseline="0">
          <a:solidFill>
            <a:srgbClr val="585858"/>
          </a:solidFill>
          <a:uFillTx/>
          <a:latin typeface="+mj-lt"/>
          <a:ea typeface="+mj-ea"/>
          <a:cs typeface="+mj-cs"/>
          <a:sym typeface="Arial"/>
        </a:defRPr>
      </a:lvl6pPr>
      <a:lvl7pPr marL="3291113" marR="0" indent="-408214" algn="l" defTabSz="914400" rtl="0" latinLnBrk="0">
        <a:lnSpc>
          <a:spcPct val="115000"/>
        </a:lnSpc>
        <a:spcBef>
          <a:spcPts val="0"/>
        </a:spcBef>
        <a:spcAft>
          <a:spcPts val="0"/>
        </a:spcAft>
        <a:buClr>
          <a:srgbClr val="585858"/>
        </a:buClr>
        <a:buSzPts val="1800"/>
        <a:buFont typeface="Arial"/>
        <a:buChar char="●"/>
        <a:tabLst/>
        <a:defRPr sz="1800" b="0" i="0" u="none" strike="noStrike" cap="none" spc="0" baseline="0">
          <a:solidFill>
            <a:srgbClr val="585858"/>
          </a:solidFill>
          <a:uFillTx/>
          <a:latin typeface="+mj-lt"/>
          <a:ea typeface="+mj-ea"/>
          <a:cs typeface="+mj-cs"/>
          <a:sym typeface="Arial"/>
        </a:defRPr>
      </a:lvl7pPr>
      <a:lvl8pPr marL="3748313" marR="0" indent="-408213" algn="l" defTabSz="914400" rtl="0" latinLnBrk="0">
        <a:lnSpc>
          <a:spcPct val="115000"/>
        </a:lnSpc>
        <a:spcBef>
          <a:spcPts val="0"/>
        </a:spcBef>
        <a:spcAft>
          <a:spcPts val="0"/>
        </a:spcAft>
        <a:buClr>
          <a:srgbClr val="585858"/>
        </a:buClr>
        <a:buSzPts val="1800"/>
        <a:buFont typeface="Arial"/>
        <a:buChar char="○"/>
        <a:tabLst/>
        <a:defRPr sz="1800" b="0" i="0" u="none" strike="noStrike" cap="none" spc="0" baseline="0">
          <a:solidFill>
            <a:srgbClr val="585858"/>
          </a:solidFill>
          <a:uFillTx/>
          <a:latin typeface="+mj-lt"/>
          <a:ea typeface="+mj-ea"/>
          <a:cs typeface="+mj-cs"/>
          <a:sym typeface="Arial"/>
        </a:defRPr>
      </a:lvl8pPr>
      <a:lvl9pPr marL="4205513" marR="0" indent="-408213" algn="l" defTabSz="914400" rtl="0" latinLnBrk="0">
        <a:lnSpc>
          <a:spcPct val="115000"/>
        </a:lnSpc>
        <a:spcBef>
          <a:spcPts val="0"/>
        </a:spcBef>
        <a:spcAft>
          <a:spcPts val="0"/>
        </a:spcAft>
        <a:buClr>
          <a:srgbClr val="585858"/>
        </a:buClr>
        <a:buSzPts val="1800"/>
        <a:buFont typeface="Arial"/>
        <a:buChar char="■"/>
        <a:tabLst/>
        <a:defRPr sz="1800" b="0" i="0" u="none" strike="noStrike" cap="none" spc="0" baseline="0">
          <a:solidFill>
            <a:srgbClr val="585858"/>
          </a:solidFill>
          <a:uFillTx/>
          <a:latin typeface="+mj-lt"/>
          <a:ea typeface="+mj-ea"/>
          <a:cs typeface="+mj-cs"/>
          <a:sym typeface="Arial"/>
        </a:defRPr>
      </a:lvl9pPr>
    </p:bodyStyle>
    <p:otherStyle>
      <a:lvl1pPr marL="0" marR="0" indent="0" algn="r" defTabSz="914400" rtl="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Arial"/>
        </a:defRPr>
      </a:lvl1pPr>
      <a:lvl2pPr marL="0" marR="0" indent="0" algn="r" defTabSz="914400" rtl="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Arial"/>
        </a:defRPr>
      </a:lvl2pPr>
      <a:lvl3pPr marL="0" marR="0" indent="0" algn="r" defTabSz="914400" rtl="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Arial"/>
        </a:defRPr>
      </a:lvl3pPr>
      <a:lvl4pPr marL="0" marR="0" indent="0" algn="r" defTabSz="914400" rtl="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Arial"/>
        </a:defRPr>
      </a:lvl4pPr>
      <a:lvl5pPr marL="0" marR="0" indent="0" algn="r" defTabSz="914400" rtl="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Arial"/>
        </a:defRPr>
      </a:lvl5pPr>
      <a:lvl6pPr marL="0" marR="0" indent="0" algn="r" defTabSz="914400" rtl="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Arial"/>
        </a:defRPr>
      </a:lvl6pPr>
      <a:lvl7pPr marL="0" marR="0" indent="0" algn="r" defTabSz="914400" rtl="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Arial"/>
        </a:defRPr>
      </a:lvl7pPr>
      <a:lvl8pPr marL="0" marR="0" indent="0" algn="r" defTabSz="914400" rtl="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Arial"/>
        </a:defRPr>
      </a:lvl8pPr>
      <a:lvl9pPr marL="0" marR="0" indent="0" algn="r" defTabSz="914400" rtl="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3.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3.xml"/><Relationship Id="rId5" Type="http://schemas.openxmlformats.org/officeDocument/2006/relationships/image" Target="../media/image20.pn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3.xml"/><Relationship Id="rId5" Type="http://schemas.openxmlformats.org/officeDocument/2006/relationships/image" Target="../media/image25.png"/><Relationship Id="rId4" Type="http://schemas.openxmlformats.org/officeDocument/2006/relationships/image" Target="../media/image24.png"/></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3.xml"/><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 name="Google Shape;99;p25"/>
          <p:cNvSpPr txBox="1">
            <a:spLocks noGrp="1"/>
          </p:cNvSpPr>
          <p:nvPr>
            <p:ph type="title"/>
          </p:nvPr>
        </p:nvSpPr>
        <p:spPr>
          <a:xfrm>
            <a:off x="311707" y="230475"/>
            <a:ext cx="8520602" cy="2052598"/>
          </a:xfrm>
          <a:prstGeom prst="rect">
            <a:avLst/>
          </a:prstGeom>
        </p:spPr>
        <p:txBody>
          <a:bodyPr/>
          <a:lstStyle/>
          <a:p>
            <a:r>
              <a:rPr dirty="0"/>
              <a:t>CS 4476 Project 2</a:t>
            </a:r>
          </a:p>
        </p:txBody>
      </p:sp>
      <p:sp>
        <p:nvSpPr>
          <p:cNvPr id="206" name="Google Shape;100;p25"/>
          <p:cNvSpPr txBox="1">
            <a:spLocks noGrp="1"/>
          </p:cNvSpPr>
          <p:nvPr>
            <p:ph type="body" sz="half" idx="1"/>
          </p:nvPr>
        </p:nvSpPr>
        <p:spPr>
          <a:xfrm>
            <a:off x="311699" y="2320025"/>
            <a:ext cx="8520602" cy="1797302"/>
          </a:xfrm>
          <a:prstGeom prst="rect">
            <a:avLst/>
          </a:prstGeom>
        </p:spPr>
        <p:txBody>
          <a:bodyPr/>
          <a:lstStyle/>
          <a:p>
            <a:pPr indent="0">
              <a:lnSpc>
                <a:spcPct val="90000"/>
              </a:lnSpc>
            </a:pPr>
            <a:r>
              <a:rPr lang="en-US" dirty="0"/>
              <a:t>Vidit Pokharna</a:t>
            </a:r>
          </a:p>
          <a:p>
            <a:pPr indent="0">
              <a:lnSpc>
                <a:spcPct val="90000"/>
              </a:lnSpc>
            </a:pPr>
            <a:r>
              <a:rPr lang="en-US" dirty="0" err="1"/>
              <a:t>vidit@gatech.edu</a:t>
            </a:r>
            <a:endParaRPr dirty="0"/>
          </a:p>
          <a:p>
            <a:pPr indent="0">
              <a:lnSpc>
                <a:spcPct val="90000"/>
              </a:lnSpc>
            </a:pPr>
            <a:r>
              <a:rPr lang="en-US" dirty="0"/>
              <a:t>vpokharna3</a:t>
            </a:r>
            <a:endParaRPr dirty="0"/>
          </a:p>
          <a:p>
            <a:pPr indent="0">
              <a:lnSpc>
                <a:spcPct val="90000"/>
              </a:lnSpc>
            </a:pPr>
            <a:r>
              <a:rPr lang="en-US" dirty="0"/>
              <a:t>903772087</a:t>
            </a:r>
            <a:endParaRPr dirty="0"/>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 name="Google Shape;159;p34"/>
          <p:cNvSpPr txBox="1">
            <a:spLocks noGrp="1"/>
          </p:cNvSpPr>
          <p:nvPr>
            <p:ph type="title"/>
          </p:nvPr>
        </p:nvSpPr>
        <p:spPr>
          <a:xfrm>
            <a:off x="311699" y="445025"/>
            <a:ext cx="8520602" cy="572704"/>
          </a:xfrm>
          <a:prstGeom prst="rect">
            <a:avLst/>
          </a:prstGeom>
        </p:spPr>
        <p:txBody>
          <a:bodyPr/>
          <a:lstStyle>
            <a:lvl1pPr defTabSz="877822">
              <a:defRPr sz="2300"/>
            </a:lvl1pPr>
          </a:lstStyle>
          <a:p>
            <a:r>
              <a:t>Part 3: Feature matching</a:t>
            </a:r>
          </a:p>
        </p:txBody>
      </p:sp>
      <p:sp>
        <p:nvSpPr>
          <p:cNvPr id="239" name="Google Shape;160;p34"/>
          <p:cNvSpPr txBox="1">
            <a:spLocks noGrp="1"/>
          </p:cNvSpPr>
          <p:nvPr>
            <p:ph type="body" sz="half" idx="1"/>
          </p:nvPr>
        </p:nvSpPr>
        <p:spPr>
          <a:xfrm>
            <a:off x="311699" y="1152475"/>
            <a:ext cx="3999902" cy="3416400"/>
          </a:xfrm>
          <a:prstGeom prst="rect">
            <a:avLst/>
          </a:prstGeom>
        </p:spPr>
        <p:txBody>
          <a:bodyPr/>
          <a:lstStyle/>
          <a:p>
            <a:pPr marL="0" indent="0">
              <a:buSzTx/>
              <a:buNone/>
            </a:pPr>
            <a:r>
              <a:t>[insert visualization of matches for Gaudi image pair from proj2.ipynb here]</a:t>
            </a:r>
          </a:p>
          <a:p>
            <a:pPr marL="0" indent="0">
              <a:buSzTx/>
              <a:buNone/>
            </a:pPr>
            <a:endParaRPr/>
          </a:p>
          <a:p>
            <a:pPr marL="0" indent="0">
              <a:buSzTx/>
              <a:buNone/>
            </a:pPr>
            <a:endParaRPr/>
          </a:p>
          <a:p>
            <a:pPr marL="0" indent="0">
              <a:buSzTx/>
              <a:buNone/>
            </a:pPr>
            <a:endParaRPr/>
          </a:p>
          <a:p>
            <a:pPr marL="0" indent="0">
              <a:buSzTx/>
              <a:buNone/>
            </a:pPr>
            <a:endParaRPr/>
          </a:p>
          <a:p>
            <a:pPr marL="0" indent="0">
              <a:buSzTx/>
              <a:buNone/>
            </a:pPr>
            <a:endParaRPr/>
          </a:p>
          <a:p>
            <a:pPr marL="0" indent="0">
              <a:buSzTx/>
              <a:buNone/>
            </a:pPr>
            <a:endParaRPr/>
          </a:p>
          <a:p>
            <a:pPr marL="0" indent="0">
              <a:buSzTx/>
              <a:buNone/>
            </a:pPr>
            <a:endParaRPr/>
          </a:p>
          <a:p>
            <a:pPr marL="0" indent="0">
              <a:buSzTx/>
              <a:buNone/>
            </a:pPr>
            <a:endParaRPr/>
          </a:p>
          <a:p>
            <a:pPr marL="0" indent="0">
              <a:buSzTx/>
              <a:buNone/>
            </a:pPr>
            <a:r>
              <a:t># matches: [insert # matches here]</a:t>
            </a:r>
          </a:p>
          <a:p>
            <a:pPr marL="0" indent="0">
              <a:buSzTx/>
              <a:buNone/>
            </a:pPr>
            <a:r>
              <a:t>Accuracy: [insert accuracy here]</a:t>
            </a:r>
          </a:p>
        </p:txBody>
      </p:sp>
      <p:sp>
        <p:nvSpPr>
          <p:cNvPr id="240" name="Google Shape;161;p34"/>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normAutofit fontScale="70000" lnSpcReduction="20000"/>
          </a:bodyPr>
          <a:lstStyle>
            <a:lvl1pPr marL="0" indent="0">
              <a:buSzTx/>
              <a:buNone/>
              <a:defRPr sz="1400"/>
            </a:lvl1pPr>
          </a:lstStyle>
          <a:p>
            <a:r>
              <a:rPr lang="en-US" dirty="0"/>
              <a:t>The code implements feature matching by employing the nearest-neighbor distance ratio test, a method that identifies correct matches by examining the relative distances between the closest and second-closest feature matches. The </a:t>
            </a:r>
            <a:r>
              <a:rPr lang="en-US" dirty="0" err="1"/>
              <a:t>compute_feature_distances</a:t>
            </a:r>
            <a:r>
              <a:rPr lang="en-US" dirty="0"/>
              <a:t> function calculates pairwise Euclidean distances between two feature sets using vectorized operations, which ensures efficiency and avoids excessive memory usage. Within the </a:t>
            </a:r>
            <a:r>
              <a:rPr lang="en-US" dirty="0" err="1"/>
              <a:t>match_features_ratio_test</a:t>
            </a:r>
            <a:r>
              <a:rPr lang="en-US" dirty="0"/>
              <a:t> function, it first sorts the distances for each feature in features1 against all features in features2. It then computes the ratio of the smallest to the second smallest distance for each feature, leveraging the ratio test to filter out non-distinctive matches. If the ratio is below a certain threshold (set to 0.8), it indicates a good match. The matches passing this threshold are stored with their corresponding confidence values, which inversely relate to the ratio—lower ratios yield higher confidence. Finally, the matches are sorted by their confidence in descending order to prioritize the most reliable matches. This implementation is highly effective for sifting through repetitive features to find the most distinctive matches, and is computationally efficient, making it well-suited for real-time applications.</a:t>
            </a:r>
            <a:endParaRPr dirty="0"/>
          </a:p>
        </p:txBody>
      </p:sp>
      <p:pic>
        <p:nvPicPr>
          <p:cNvPr id="2" name="Picture 1">
            <a:extLst>
              <a:ext uri="{FF2B5EF4-FFF2-40B4-BE49-F238E27FC236}">
                <a16:creationId xmlns:a16="http://schemas.microsoft.com/office/drawing/2014/main" id="{BC5BE02E-8CBB-E01C-139E-8ED6B34A5F7E}"/>
              </a:ext>
            </a:extLst>
          </p:cNvPr>
          <p:cNvPicPr>
            <a:picLocks noChangeAspect="1"/>
          </p:cNvPicPr>
          <p:nvPr/>
        </p:nvPicPr>
        <p:blipFill>
          <a:blip r:embed="rId2"/>
          <a:stretch>
            <a:fillRect/>
          </a:stretch>
        </p:blipFill>
        <p:spPr>
          <a:xfrm>
            <a:off x="279399" y="1017729"/>
            <a:ext cx="4292600" cy="1955800"/>
          </a:xfrm>
          <a:prstGeom prst="rect">
            <a:avLst/>
          </a:prstGeom>
        </p:spPr>
      </p:pic>
      <p:pic>
        <p:nvPicPr>
          <p:cNvPr id="4" name="Picture 3" descr="A close-up of numbers&#10;&#10;Description automatically generated">
            <a:extLst>
              <a:ext uri="{FF2B5EF4-FFF2-40B4-BE49-F238E27FC236}">
                <a16:creationId xmlns:a16="http://schemas.microsoft.com/office/drawing/2014/main" id="{9C364EF2-7E2D-7822-331D-93D3EF0D52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9399" y="3576244"/>
            <a:ext cx="3390900" cy="635000"/>
          </a:xfrm>
          <a:prstGeom prst="rect">
            <a:avLst/>
          </a:prstGeom>
        </p:spPr>
      </p:pic>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 name="Google Shape;166;p35"/>
          <p:cNvSpPr txBox="1">
            <a:spLocks noGrp="1"/>
          </p:cNvSpPr>
          <p:nvPr>
            <p:ph type="title"/>
          </p:nvPr>
        </p:nvSpPr>
        <p:spPr>
          <a:xfrm>
            <a:off x="311699" y="445025"/>
            <a:ext cx="8520602" cy="572704"/>
          </a:xfrm>
          <a:prstGeom prst="rect">
            <a:avLst/>
          </a:prstGeom>
        </p:spPr>
        <p:txBody>
          <a:bodyPr/>
          <a:lstStyle>
            <a:lvl1pPr defTabSz="877822">
              <a:defRPr sz="2300"/>
            </a:lvl1pPr>
          </a:lstStyle>
          <a:p>
            <a:r>
              <a:t>Part 4: SIFT feature descriptor</a:t>
            </a:r>
          </a:p>
        </p:txBody>
      </p:sp>
      <p:sp>
        <p:nvSpPr>
          <p:cNvPr id="243" name="Google Shape;167;p35"/>
          <p:cNvSpPr txBox="1">
            <a:spLocks noGrp="1"/>
          </p:cNvSpPr>
          <p:nvPr>
            <p:ph type="body" sz="half" idx="1"/>
          </p:nvPr>
        </p:nvSpPr>
        <p:spPr>
          <a:xfrm>
            <a:off x="311699" y="1152475"/>
            <a:ext cx="3999902" cy="3416400"/>
          </a:xfrm>
          <a:prstGeom prst="rect">
            <a:avLst/>
          </a:prstGeom>
        </p:spPr>
        <p:txBody>
          <a:bodyPr/>
          <a:lstStyle>
            <a:lvl1pPr marL="0" indent="0">
              <a:buSzTx/>
              <a:buNone/>
            </a:lvl1pPr>
          </a:lstStyle>
          <a:p>
            <a:r>
              <a:rPr dirty="0"/>
              <a:t>[insert visualization of SIFT </a:t>
            </a:r>
            <a:r>
              <a:rPr dirty="0" err="1"/>
              <a:t>fe</a:t>
            </a:r>
            <a:endParaRPr lang="en-US" dirty="0"/>
          </a:p>
          <a:p>
            <a:r>
              <a:rPr dirty="0" err="1"/>
              <a:t>ature</a:t>
            </a:r>
            <a:r>
              <a:rPr dirty="0"/>
              <a:t> descriptor from proj2.ipy</a:t>
            </a:r>
            <a:endParaRPr lang="en-US" dirty="0"/>
          </a:p>
          <a:p>
            <a:r>
              <a:rPr dirty="0" err="1"/>
              <a:t>nb</a:t>
            </a:r>
            <a:r>
              <a:rPr dirty="0"/>
              <a:t> here]</a:t>
            </a:r>
          </a:p>
        </p:txBody>
      </p:sp>
      <p:sp>
        <p:nvSpPr>
          <p:cNvPr id="244" name="Google Shape;168;p35"/>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pPr marL="0" indent="0">
              <a:buSzTx/>
              <a:buNone/>
              <a:defRPr sz="1400"/>
            </a:pPr>
            <a:r>
              <a:rPr dirty="0"/>
              <a:t>[insert visualization of matches (with green/red lines for correct/incorrect correspondences) for Notre Dame image pair from proj2.ipynb here]</a:t>
            </a:r>
          </a:p>
          <a:p>
            <a:pPr marL="0" indent="0">
              <a:buSzTx/>
              <a:buNone/>
              <a:defRPr sz="1400"/>
            </a:pPr>
            <a:endParaRPr dirty="0"/>
          </a:p>
          <a:p>
            <a:pPr marL="0" indent="0">
              <a:buSzTx/>
              <a:buNone/>
              <a:defRPr sz="1400"/>
            </a:pPr>
            <a:endParaRPr dirty="0"/>
          </a:p>
          <a:p>
            <a:pPr marL="0" indent="0">
              <a:buSzTx/>
              <a:buNone/>
              <a:defRPr sz="1400"/>
            </a:pPr>
            <a:endParaRPr dirty="0"/>
          </a:p>
          <a:p>
            <a:pPr marL="0" indent="0">
              <a:buSzTx/>
              <a:buNone/>
              <a:defRPr sz="1400"/>
            </a:pPr>
            <a:endParaRPr dirty="0"/>
          </a:p>
          <a:p>
            <a:pPr marL="0" indent="0">
              <a:buSzTx/>
              <a:buNone/>
              <a:defRPr sz="1400"/>
            </a:pPr>
            <a:endParaRPr dirty="0"/>
          </a:p>
          <a:p>
            <a:pPr marL="0" indent="0">
              <a:buSzTx/>
              <a:buNone/>
              <a:defRPr sz="1400"/>
            </a:pPr>
            <a:endParaRPr dirty="0"/>
          </a:p>
          <a:p>
            <a:pPr marL="0" indent="0">
              <a:buSzTx/>
              <a:buNone/>
              <a:defRPr sz="1400"/>
            </a:pPr>
            <a:endParaRPr dirty="0"/>
          </a:p>
          <a:p>
            <a:pPr marL="0" indent="0">
              <a:buSzTx/>
              <a:buNone/>
              <a:defRPr sz="1400"/>
            </a:pPr>
            <a:endParaRPr dirty="0"/>
          </a:p>
          <a:p>
            <a:pPr marL="0" indent="0">
              <a:buSzTx/>
              <a:buNone/>
              <a:defRPr sz="1400"/>
            </a:pPr>
            <a:r>
              <a:rPr dirty="0"/>
              <a:t># matches (out of 100): [insert # matches here]</a:t>
            </a:r>
          </a:p>
          <a:p>
            <a:pPr marL="0" indent="0">
              <a:buSzTx/>
              <a:buNone/>
              <a:defRPr sz="1400"/>
            </a:pPr>
            <a:r>
              <a:rPr dirty="0"/>
              <a:t>Accuracy: [insert accuracy here]</a:t>
            </a:r>
          </a:p>
        </p:txBody>
      </p:sp>
      <p:pic>
        <p:nvPicPr>
          <p:cNvPr id="2" name="Picture 1">
            <a:extLst>
              <a:ext uri="{FF2B5EF4-FFF2-40B4-BE49-F238E27FC236}">
                <a16:creationId xmlns:a16="http://schemas.microsoft.com/office/drawing/2014/main" id="{E63448B3-5FFF-E7DD-CCB9-165B4BC4D464}"/>
              </a:ext>
            </a:extLst>
          </p:cNvPr>
          <p:cNvPicPr>
            <a:picLocks noChangeAspect="1"/>
          </p:cNvPicPr>
          <p:nvPr/>
        </p:nvPicPr>
        <p:blipFill>
          <a:blip r:embed="rId2"/>
          <a:stretch>
            <a:fillRect/>
          </a:stretch>
        </p:blipFill>
        <p:spPr>
          <a:xfrm>
            <a:off x="192377" y="1017728"/>
            <a:ext cx="2701897" cy="3859853"/>
          </a:xfrm>
          <a:prstGeom prst="rect">
            <a:avLst/>
          </a:prstGeom>
        </p:spPr>
      </p:pic>
      <p:pic>
        <p:nvPicPr>
          <p:cNvPr id="3" name="Picture 2">
            <a:extLst>
              <a:ext uri="{FF2B5EF4-FFF2-40B4-BE49-F238E27FC236}">
                <a16:creationId xmlns:a16="http://schemas.microsoft.com/office/drawing/2014/main" id="{6467FC14-B6ED-8060-523E-0D353F87ED65}"/>
              </a:ext>
            </a:extLst>
          </p:cNvPr>
          <p:cNvPicPr>
            <a:picLocks noChangeAspect="1"/>
          </p:cNvPicPr>
          <p:nvPr/>
        </p:nvPicPr>
        <p:blipFill>
          <a:blip r:embed="rId3"/>
          <a:stretch>
            <a:fillRect/>
          </a:stretch>
        </p:blipFill>
        <p:spPr>
          <a:xfrm>
            <a:off x="4572000" y="1017728"/>
            <a:ext cx="3999901" cy="2717490"/>
          </a:xfrm>
          <a:prstGeom prst="rect">
            <a:avLst/>
          </a:prstGeom>
        </p:spPr>
      </p:pic>
      <p:pic>
        <p:nvPicPr>
          <p:cNvPr id="5" name="Picture 4" descr="A black background with white numbers&#10;&#10;Description automatically generated">
            <a:extLst>
              <a:ext uri="{FF2B5EF4-FFF2-40B4-BE49-F238E27FC236}">
                <a16:creationId xmlns:a16="http://schemas.microsoft.com/office/drawing/2014/main" id="{279043A1-AC11-39B7-3A83-27A66DC7999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41090" y="3899681"/>
            <a:ext cx="4091211" cy="669194"/>
          </a:xfrm>
          <a:prstGeom prst="rect">
            <a:avLst/>
          </a:prstGeom>
        </p:spPr>
      </p:pic>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Google Shape;173;p36"/>
          <p:cNvSpPr txBox="1">
            <a:spLocks noGrp="1"/>
          </p:cNvSpPr>
          <p:nvPr>
            <p:ph type="title"/>
          </p:nvPr>
        </p:nvSpPr>
        <p:spPr>
          <a:xfrm>
            <a:off x="311699" y="445025"/>
            <a:ext cx="8520602" cy="572704"/>
          </a:xfrm>
          <a:prstGeom prst="rect">
            <a:avLst/>
          </a:prstGeom>
        </p:spPr>
        <p:txBody>
          <a:bodyPr/>
          <a:lstStyle>
            <a:lvl1pPr defTabSz="877822">
              <a:defRPr sz="2300"/>
            </a:lvl1pPr>
          </a:lstStyle>
          <a:p>
            <a:r>
              <a:t>Part 4: SIFT feature descriptor</a:t>
            </a:r>
          </a:p>
        </p:txBody>
      </p:sp>
      <p:sp>
        <p:nvSpPr>
          <p:cNvPr id="247" name="Google Shape;174;p36"/>
          <p:cNvSpPr txBox="1">
            <a:spLocks noGrp="1"/>
          </p:cNvSpPr>
          <p:nvPr>
            <p:ph type="body" sz="half" idx="1"/>
          </p:nvPr>
        </p:nvSpPr>
        <p:spPr>
          <a:xfrm>
            <a:off x="311699" y="1152475"/>
            <a:ext cx="3999902" cy="3416400"/>
          </a:xfrm>
          <a:prstGeom prst="rect">
            <a:avLst/>
          </a:prstGeom>
        </p:spPr>
        <p:txBody>
          <a:bodyPr/>
          <a:lstStyle/>
          <a:p>
            <a:pPr marL="0" indent="0">
              <a:buSzTx/>
              <a:buNone/>
            </a:pPr>
            <a:r>
              <a:t>[insert visualization of matches for Mt. Rushmore image pair from proj2.ipynb here]</a:t>
            </a:r>
          </a:p>
          <a:p>
            <a:pPr marL="0" indent="0">
              <a:buSzTx/>
              <a:buNone/>
            </a:pPr>
            <a:endParaRPr/>
          </a:p>
          <a:p>
            <a:pPr marL="0" indent="0">
              <a:buSzTx/>
              <a:buNone/>
            </a:pPr>
            <a:endParaRPr/>
          </a:p>
          <a:p>
            <a:pPr marL="0" indent="0">
              <a:buSzTx/>
              <a:buNone/>
            </a:pPr>
            <a:endParaRPr/>
          </a:p>
          <a:p>
            <a:pPr marL="0" indent="0">
              <a:buSzTx/>
              <a:buNone/>
            </a:pPr>
            <a:endParaRPr/>
          </a:p>
          <a:p>
            <a:pPr marL="0" indent="0">
              <a:buSzTx/>
              <a:buNone/>
            </a:pPr>
            <a:endParaRPr/>
          </a:p>
          <a:p>
            <a:pPr marL="0" indent="0">
              <a:buSzTx/>
              <a:buNone/>
            </a:pPr>
            <a:endParaRPr/>
          </a:p>
          <a:p>
            <a:pPr marL="0" indent="0">
              <a:buSzTx/>
              <a:buNone/>
            </a:pPr>
            <a:endParaRPr/>
          </a:p>
          <a:p>
            <a:pPr marL="0" indent="0">
              <a:buSzTx/>
              <a:buNone/>
            </a:pPr>
            <a:endParaRPr/>
          </a:p>
          <a:p>
            <a:pPr marL="0" indent="0">
              <a:buSzTx/>
              <a:buNone/>
            </a:pPr>
            <a:endParaRPr/>
          </a:p>
          <a:p>
            <a:pPr marL="0" indent="0">
              <a:buSzTx/>
              <a:buNone/>
            </a:pPr>
            <a:r>
              <a:t># matches: [insert # matches here]</a:t>
            </a:r>
          </a:p>
          <a:p>
            <a:pPr marL="0" indent="0">
              <a:buSzTx/>
              <a:buNone/>
            </a:pPr>
            <a:r>
              <a:t>Accuracy: [insert accuracy here]</a:t>
            </a:r>
          </a:p>
        </p:txBody>
      </p:sp>
      <p:sp>
        <p:nvSpPr>
          <p:cNvPr id="248" name="Google Shape;175;p36"/>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pPr marL="0" indent="0">
              <a:buSzTx/>
              <a:buNone/>
              <a:defRPr sz="1400"/>
            </a:pPr>
            <a:r>
              <a:rPr dirty="0"/>
              <a:t>[insert visualization of matches for </a:t>
            </a:r>
            <a:r>
              <a:rPr dirty="0" err="1"/>
              <a:t>Gaudiimage</a:t>
            </a:r>
            <a:r>
              <a:rPr dirty="0"/>
              <a:t> pair from proj2.ipynb here]</a:t>
            </a:r>
          </a:p>
          <a:p>
            <a:pPr marL="0" indent="0">
              <a:buSzTx/>
              <a:buNone/>
              <a:defRPr sz="1400"/>
            </a:pPr>
            <a:endParaRPr dirty="0"/>
          </a:p>
          <a:p>
            <a:pPr marL="0" indent="0">
              <a:buSzTx/>
              <a:buNone/>
              <a:defRPr sz="1400"/>
            </a:pPr>
            <a:endParaRPr dirty="0"/>
          </a:p>
          <a:p>
            <a:pPr marL="0" indent="0">
              <a:buSzTx/>
              <a:buNone/>
              <a:defRPr sz="1400"/>
            </a:pPr>
            <a:endParaRPr dirty="0"/>
          </a:p>
          <a:p>
            <a:pPr marL="0" indent="0">
              <a:buSzTx/>
              <a:buNone/>
              <a:defRPr sz="1400"/>
            </a:pPr>
            <a:endParaRPr dirty="0"/>
          </a:p>
          <a:p>
            <a:pPr marL="0" indent="0">
              <a:buSzTx/>
              <a:buNone/>
              <a:defRPr sz="1400"/>
            </a:pPr>
            <a:endParaRPr dirty="0"/>
          </a:p>
          <a:p>
            <a:pPr marL="0" indent="0">
              <a:buSzTx/>
              <a:buNone/>
              <a:defRPr sz="1400"/>
            </a:pPr>
            <a:endParaRPr dirty="0"/>
          </a:p>
          <a:p>
            <a:pPr marL="0" indent="0">
              <a:buSzTx/>
              <a:buNone/>
              <a:defRPr sz="1400"/>
            </a:pPr>
            <a:endParaRPr dirty="0"/>
          </a:p>
          <a:p>
            <a:pPr marL="0" indent="0">
              <a:buSzTx/>
              <a:buNone/>
              <a:defRPr sz="1400"/>
            </a:pPr>
            <a:endParaRPr dirty="0"/>
          </a:p>
          <a:p>
            <a:pPr marL="0" indent="0">
              <a:buSzTx/>
              <a:buNone/>
              <a:defRPr sz="1400"/>
            </a:pPr>
            <a:endParaRPr dirty="0"/>
          </a:p>
          <a:p>
            <a:pPr marL="0" indent="0">
              <a:buSzTx/>
              <a:buNone/>
              <a:defRPr sz="1400"/>
            </a:pPr>
            <a:r>
              <a:rPr dirty="0"/>
              <a:t># matches: [insert # matches here]</a:t>
            </a:r>
          </a:p>
          <a:p>
            <a:pPr marL="0" indent="0">
              <a:buSzTx/>
              <a:buNone/>
              <a:defRPr sz="1400"/>
            </a:pPr>
            <a:r>
              <a:rPr dirty="0"/>
              <a:t>Accuracy: [insert accuracy here]</a:t>
            </a:r>
          </a:p>
        </p:txBody>
      </p:sp>
      <p:pic>
        <p:nvPicPr>
          <p:cNvPr id="2" name="Picture 1">
            <a:extLst>
              <a:ext uri="{FF2B5EF4-FFF2-40B4-BE49-F238E27FC236}">
                <a16:creationId xmlns:a16="http://schemas.microsoft.com/office/drawing/2014/main" id="{4EE12BA2-C29D-F789-FD6B-AC3E9D3699A3}"/>
              </a:ext>
            </a:extLst>
          </p:cNvPr>
          <p:cNvPicPr>
            <a:picLocks noChangeAspect="1"/>
          </p:cNvPicPr>
          <p:nvPr/>
        </p:nvPicPr>
        <p:blipFill>
          <a:blip r:embed="rId2"/>
          <a:stretch>
            <a:fillRect/>
          </a:stretch>
        </p:blipFill>
        <p:spPr>
          <a:xfrm>
            <a:off x="153931" y="1182715"/>
            <a:ext cx="4014474" cy="1702043"/>
          </a:xfrm>
          <a:prstGeom prst="rect">
            <a:avLst/>
          </a:prstGeom>
        </p:spPr>
      </p:pic>
      <p:pic>
        <p:nvPicPr>
          <p:cNvPr id="4" name="Picture 3" descr="A black background with white text&#10;&#10;Description automatically generated">
            <a:extLst>
              <a:ext uri="{FF2B5EF4-FFF2-40B4-BE49-F238E27FC236}">
                <a16:creationId xmlns:a16="http://schemas.microsoft.com/office/drawing/2014/main" id="{E4940F77-B5C7-7DBA-0430-506236E998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7414" y="3803152"/>
            <a:ext cx="3867508" cy="717833"/>
          </a:xfrm>
          <a:prstGeom prst="rect">
            <a:avLst/>
          </a:prstGeom>
        </p:spPr>
      </p:pic>
      <p:pic>
        <p:nvPicPr>
          <p:cNvPr id="5" name="Picture 4">
            <a:extLst>
              <a:ext uri="{FF2B5EF4-FFF2-40B4-BE49-F238E27FC236}">
                <a16:creationId xmlns:a16="http://schemas.microsoft.com/office/drawing/2014/main" id="{B1C53CEE-9034-0A57-6E96-6FBD804805D3}"/>
              </a:ext>
            </a:extLst>
          </p:cNvPr>
          <p:cNvPicPr>
            <a:picLocks noChangeAspect="1"/>
          </p:cNvPicPr>
          <p:nvPr/>
        </p:nvPicPr>
        <p:blipFill>
          <a:blip r:embed="rId4"/>
          <a:stretch>
            <a:fillRect/>
          </a:stretch>
        </p:blipFill>
        <p:spPr>
          <a:xfrm>
            <a:off x="4469369" y="1017729"/>
            <a:ext cx="4292600" cy="1955800"/>
          </a:xfrm>
          <a:prstGeom prst="rect">
            <a:avLst/>
          </a:prstGeom>
        </p:spPr>
      </p:pic>
      <p:pic>
        <p:nvPicPr>
          <p:cNvPr id="7" name="Picture 6" descr="A close-up of a number&#10;&#10;Description automatically generated">
            <a:extLst>
              <a:ext uri="{FF2B5EF4-FFF2-40B4-BE49-F238E27FC236}">
                <a16:creationId xmlns:a16="http://schemas.microsoft.com/office/drawing/2014/main" id="{CB1FCEAB-F908-C500-578D-A554C61CC36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74628" y="3873285"/>
            <a:ext cx="3213100" cy="647700"/>
          </a:xfrm>
          <a:prstGeom prst="rect">
            <a:avLst/>
          </a:prstGeom>
        </p:spPr>
      </p:pic>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 name="Google Shape;180;p37"/>
          <p:cNvSpPr txBox="1">
            <a:spLocks noGrp="1"/>
          </p:cNvSpPr>
          <p:nvPr>
            <p:ph type="title"/>
          </p:nvPr>
        </p:nvSpPr>
        <p:spPr>
          <a:xfrm>
            <a:off x="311699" y="445025"/>
            <a:ext cx="8520602" cy="572704"/>
          </a:xfrm>
          <a:prstGeom prst="rect">
            <a:avLst/>
          </a:prstGeom>
        </p:spPr>
        <p:txBody>
          <a:bodyPr/>
          <a:lstStyle>
            <a:lvl1pPr defTabSz="877822">
              <a:defRPr sz="2300"/>
            </a:lvl1pPr>
          </a:lstStyle>
          <a:p>
            <a:r>
              <a:rPr dirty="0"/>
              <a:t>Part 4: SIFT feature descriptor</a:t>
            </a:r>
          </a:p>
        </p:txBody>
      </p:sp>
      <p:sp>
        <p:nvSpPr>
          <p:cNvPr id="251" name="Google Shape;181;p37"/>
          <p:cNvSpPr txBox="1">
            <a:spLocks noGrp="1"/>
          </p:cNvSpPr>
          <p:nvPr>
            <p:ph type="body" sz="half" idx="1"/>
          </p:nvPr>
        </p:nvSpPr>
        <p:spPr>
          <a:xfrm>
            <a:off x="311699" y="1152475"/>
            <a:ext cx="3999902" cy="3416400"/>
          </a:xfrm>
          <a:prstGeom prst="rect">
            <a:avLst/>
          </a:prstGeom>
        </p:spPr>
        <p:txBody>
          <a:bodyPr>
            <a:normAutofit fontScale="85000" lnSpcReduction="20000"/>
          </a:bodyPr>
          <a:lstStyle>
            <a:lvl1pPr marL="0" indent="0">
              <a:buSzTx/>
              <a:buNone/>
            </a:lvl1pPr>
          </a:lstStyle>
          <a:p>
            <a:pPr algn="l"/>
            <a:r>
              <a:rPr lang="en-US" dirty="0"/>
              <a:t>Initially, the function computes the gradients of the grayscale image, obtaining both magnitude and orientation for each pixel. These gradients are essential for capturing the local texture and shape information. The feature vectors are constructed around the given points of interest (X, Y coordinates) by considering the magnitudes and orientations within a window defined by </a:t>
            </a:r>
            <a:r>
              <a:rPr lang="en-US" dirty="0" err="1"/>
              <a:t>feature_width</a:t>
            </a:r>
            <a:r>
              <a:rPr lang="en-US" dirty="0"/>
              <a:t>. Each local region is divided into sub-regions, and for each sub-region, a histogram of orientations is computed. These histograms are concatenated to form a feature vector, which is then normalized to enhance invariance to changes in illumination and contrast. This process results in a 128-dimensional descriptor for each point of interest, capturing the essential local gradient information in a compact, yet descriptive form.</a:t>
            </a:r>
          </a:p>
          <a:p>
            <a:br>
              <a:rPr lang="en-US" dirty="0"/>
            </a:br>
            <a:endParaRPr dirty="0"/>
          </a:p>
        </p:txBody>
      </p:sp>
      <p:sp>
        <p:nvSpPr>
          <p:cNvPr id="252" name="Google Shape;182;p37"/>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normAutofit fontScale="85000" lnSpcReduction="20000"/>
          </a:bodyPr>
          <a:lstStyle>
            <a:lvl1pPr marL="0" indent="0">
              <a:buSzTx/>
              <a:buNone/>
              <a:defRPr sz="1400"/>
            </a:lvl1pPr>
          </a:lstStyle>
          <a:p>
            <a:r>
              <a:rPr lang="en-US" dirty="0"/>
              <a:t>SIFT descriptors are invariant to scale and rotation, meaning they remain effective even when the object is viewed from different angles or distances. They achieve this by constructing orientation histograms over multiple scales and normalizing them. The SIFT descriptor captures more detailed information by encoding the direction and magnitude of gradients, providing a richer representation of the local image structure. SIFT features are less sensitive to changes in illumination and contrast due to their normalization process. Normalized patches, while somewhat robust to linear intensity changes, can lose important shape information and fail to capture the more complex variations in an image. Lastly, SIFT descriptors are more distinctive, which makes them better suited for matching across different images with high levels of accuracy, particularly in scenes with repetitive textures or similar features.</a:t>
            </a:r>
            <a:endParaRPr dirty="0"/>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 name="Google Shape;180;p37"/>
          <p:cNvSpPr txBox="1">
            <a:spLocks noGrp="1"/>
          </p:cNvSpPr>
          <p:nvPr>
            <p:ph type="title"/>
          </p:nvPr>
        </p:nvSpPr>
        <p:spPr>
          <a:xfrm>
            <a:off x="311699" y="445025"/>
            <a:ext cx="8520602" cy="572704"/>
          </a:xfrm>
          <a:prstGeom prst="rect">
            <a:avLst/>
          </a:prstGeom>
        </p:spPr>
        <p:txBody>
          <a:bodyPr/>
          <a:lstStyle>
            <a:lvl1pPr defTabSz="877822">
              <a:defRPr sz="2300"/>
            </a:lvl1pPr>
          </a:lstStyle>
          <a:p>
            <a:r>
              <a:t>Part 4: SIFT feature descriptor</a:t>
            </a:r>
          </a:p>
        </p:txBody>
      </p:sp>
      <p:sp>
        <p:nvSpPr>
          <p:cNvPr id="255" name="Google Shape;181;p37"/>
          <p:cNvSpPr txBox="1">
            <a:spLocks noGrp="1"/>
          </p:cNvSpPr>
          <p:nvPr>
            <p:ph type="body" idx="1"/>
          </p:nvPr>
        </p:nvSpPr>
        <p:spPr>
          <a:xfrm>
            <a:off x="311699" y="1152475"/>
            <a:ext cx="8520602" cy="3416400"/>
          </a:xfrm>
          <a:prstGeom prst="rect">
            <a:avLst/>
          </a:prstGeom>
        </p:spPr>
        <p:txBody>
          <a:bodyPr/>
          <a:lstStyle>
            <a:lvl1pPr marL="0" indent="0">
              <a:buSzTx/>
              <a:buNone/>
            </a:lvl1pPr>
          </a:lstStyle>
          <a:p>
            <a:r>
              <a:rPr lang="en-US" dirty="0"/>
              <a:t>Our SIFT implementation may perform worse on the given Gaudi image pair compared to the Notre Dame and Mt. Rushmore pairs due to several factors, one of which is the difference in brightness between the images in the pair. Extreme differences in brightness can affect the detection and description of key points. The Gaudi images might have such variations in lighting that the key points are not consistently detected across the pair, leading to a poor match score close to 0, whereas the Notre Dame and Mt. Rushmore pairs likely have more consistent lighting conditions, resulting in better performance with match scores between 70-95%. This suggests that while SIFT is robust in many scenarios, its performance can degrade with substantial changes in brightness, highlighting the importance of consistent illumination for feature matching algorithms.</a:t>
            </a:r>
            <a:endParaRPr dirty="0"/>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 name="Google Shape;180;p37"/>
          <p:cNvSpPr txBox="1">
            <a:spLocks noGrp="1"/>
          </p:cNvSpPr>
          <p:nvPr>
            <p:ph type="title"/>
          </p:nvPr>
        </p:nvSpPr>
        <p:spPr>
          <a:xfrm>
            <a:off x="311699" y="445025"/>
            <a:ext cx="8520602" cy="572704"/>
          </a:xfrm>
          <a:prstGeom prst="rect">
            <a:avLst/>
          </a:prstGeom>
        </p:spPr>
        <p:txBody>
          <a:bodyPr/>
          <a:lstStyle>
            <a:lvl1pPr defTabSz="877822">
              <a:defRPr sz="2300"/>
            </a:lvl1pPr>
          </a:lstStyle>
          <a:p>
            <a:r>
              <a:t>Part 4: SIFT feature descriptor</a:t>
            </a:r>
          </a:p>
        </p:txBody>
      </p:sp>
      <p:sp>
        <p:nvSpPr>
          <p:cNvPr id="258" name="Google Shape;181;p37"/>
          <p:cNvSpPr txBox="1">
            <a:spLocks noGrp="1"/>
          </p:cNvSpPr>
          <p:nvPr>
            <p:ph type="body" sz="half" idx="1"/>
          </p:nvPr>
        </p:nvSpPr>
        <p:spPr>
          <a:xfrm>
            <a:off x="4914801" y="1036952"/>
            <a:ext cx="3783999" cy="3416403"/>
          </a:xfrm>
          <a:prstGeom prst="rect">
            <a:avLst/>
          </a:prstGeom>
        </p:spPr>
        <p:txBody>
          <a:bodyPr/>
          <a:lstStyle>
            <a:lvl1pPr marL="0" indent="0">
              <a:buSzTx/>
              <a:buNone/>
            </a:lvl1pPr>
          </a:lstStyle>
          <a:p>
            <a:r>
              <a:rPr dirty="0"/>
              <a:t>[Insert visualization of SIFT </a:t>
            </a:r>
            <a:endParaRPr lang="en-US" dirty="0"/>
          </a:p>
          <a:p>
            <a:r>
              <a:rPr dirty="0"/>
              <a:t>feature descriptor from proj2</a:t>
            </a:r>
            <a:endParaRPr lang="en-US" dirty="0"/>
          </a:p>
          <a:p>
            <a:r>
              <a:rPr dirty="0"/>
              <a:t>.ipynb here]</a:t>
            </a:r>
          </a:p>
        </p:txBody>
      </p:sp>
      <p:sp>
        <p:nvSpPr>
          <p:cNvPr id="259" name="[Describe your implementation of rotation here]"/>
          <p:cNvSpPr txBox="1"/>
          <p:nvPr/>
        </p:nvSpPr>
        <p:spPr>
          <a:xfrm>
            <a:off x="386002" y="1121526"/>
            <a:ext cx="4090582" cy="504484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p>
            <a:pPr>
              <a:lnSpc>
                <a:spcPct val="115000"/>
              </a:lnSpc>
              <a:defRPr>
                <a:solidFill>
                  <a:srgbClr val="585858"/>
                </a:solidFill>
                <a:latin typeface="+mj-lt"/>
                <a:ea typeface="+mj-ea"/>
                <a:cs typeface="+mj-cs"/>
                <a:sym typeface="Arial"/>
              </a:defRPr>
            </a:pPr>
            <a:r>
              <a:rPr lang="en-US" sz="1100" dirty="0">
                <a:solidFill>
                  <a:srgbClr val="585858"/>
                </a:solidFill>
                <a:latin typeface="+mj-lt"/>
                <a:ea typeface="+mj-ea"/>
                <a:cs typeface="+mj-cs"/>
              </a:rPr>
              <a:t>It begins by converting the rotation angle from degrees to radians for mathematical operations and calculates the center of the image, which serves as the pivot point for rotation. The rotation matrix is constructed based on the standard rotation formula, taking into account the translation needed to keep the image center stationary. The function then creates a new, empty array to hold the rotated image, ensuring that the dimensions are adjusted to accommodate the rotation if necessary. Pixel-by-pixel, it calculates the corresponding source coordinates in the original image for each point in the rotated image's frame using the inverse of the rotation matrix. If these source coordinates fall within the bounds of the original image, the pixel value is transferred to the corresponding location in the rotated image; otherwise, it's set to zero, representing an empty (black) pixel. This method of looping over each pixel and applying the inverse transformation is computationally intensive but illustrates the fundamental principles of image rotation in computer graphics.</a:t>
            </a:r>
            <a:endParaRPr sz="1100" dirty="0">
              <a:solidFill>
                <a:srgbClr val="585858"/>
              </a:solidFill>
              <a:latin typeface="+mj-lt"/>
              <a:ea typeface="+mj-ea"/>
              <a:cs typeface="+mj-cs"/>
            </a:endParaRPr>
          </a:p>
          <a:p>
            <a:pPr>
              <a:lnSpc>
                <a:spcPct val="115000"/>
              </a:lnSpc>
              <a:defRPr>
                <a:solidFill>
                  <a:srgbClr val="585858"/>
                </a:solidFill>
                <a:latin typeface="+mj-lt"/>
                <a:ea typeface="+mj-ea"/>
                <a:cs typeface="+mj-cs"/>
                <a:sym typeface="Arial"/>
              </a:defRPr>
            </a:pPr>
            <a:endParaRPr sz="1100" dirty="0">
              <a:solidFill>
                <a:srgbClr val="585858"/>
              </a:solidFill>
              <a:latin typeface="+mj-lt"/>
              <a:ea typeface="+mj-ea"/>
              <a:cs typeface="+mj-cs"/>
            </a:endParaRPr>
          </a:p>
          <a:p>
            <a:pPr>
              <a:lnSpc>
                <a:spcPct val="115000"/>
              </a:lnSpc>
              <a:defRPr>
                <a:solidFill>
                  <a:srgbClr val="585858"/>
                </a:solidFill>
                <a:latin typeface="+mj-lt"/>
                <a:ea typeface="+mj-ea"/>
                <a:cs typeface="+mj-cs"/>
                <a:sym typeface="Arial"/>
              </a:defRPr>
            </a:pPr>
            <a:endParaRPr sz="1100" dirty="0">
              <a:solidFill>
                <a:srgbClr val="585858"/>
              </a:solidFill>
              <a:latin typeface="+mj-lt"/>
              <a:ea typeface="+mj-ea"/>
              <a:cs typeface="+mj-cs"/>
            </a:endParaRPr>
          </a:p>
          <a:p>
            <a:pPr>
              <a:lnSpc>
                <a:spcPct val="115000"/>
              </a:lnSpc>
              <a:defRPr>
                <a:solidFill>
                  <a:srgbClr val="585858"/>
                </a:solidFill>
                <a:latin typeface="+mj-lt"/>
                <a:ea typeface="+mj-ea"/>
                <a:cs typeface="+mj-cs"/>
                <a:sym typeface="Arial"/>
              </a:defRPr>
            </a:pPr>
            <a:endParaRPr sz="1100" dirty="0">
              <a:solidFill>
                <a:srgbClr val="585858"/>
              </a:solidFill>
              <a:latin typeface="+mj-lt"/>
              <a:ea typeface="+mj-ea"/>
              <a:cs typeface="+mj-cs"/>
            </a:endParaRPr>
          </a:p>
          <a:p>
            <a:pPr>
              <a:lnSpc>
                <a:spcPct val="115000"/>
              </a:lnSpc>
              <a:defRPr>
                <a:solidFill>
                  <a:srgbClr val="585858"/>
                </a:solidFill>
                <a:latin typeface="+mj-lt"/>
                <a:ea typeface="+mj-ea"/>
                <a:cs typeface="+mj-cs"/>
                <a:sym typeface="Arial"/>
              </a:defRPr>
            </a:pPr>
            <a:endParaRPr sz="1100" dirty="0">
              <a:solidFill>
                <a:srgbClr val="585858"/>
              </a:solidFill>
              <a:latin typeface="+mj-lt"/>
              <a:ea typeface="+mj-ea"/>
              <a:cs typeface="+mj-cs"/>
            </a:endParaRPr>
          </a:p>
          <a:p>
            <a:pPr>
              <a:lnSpc>
                <a:spcPct val="115000"/>
              </a:lnSpc>
              <a:defRPr>
                <a:solidFill>
                  <a:srgbClr val="585858"/>
                </a:solidFill>
                <a:latin typeface="+mj-lt"/>
                <a:ea typeface="+mj-ea"/>
                <a:cs typeface="+mj-cs"/>
                <a:sym typeface="Arial"/>
              </a:defRPr>
            </a:pPr>
            <a:endParaRPr sz="1100" dirty="0">
              <a:solidFill>
                <a:srgbClr val="585858"/>
              </a:solidFill>
              <a:latin typeface="+mj-lt"/>
              <a:ea typeface="+mj-ea"/>
              <a:cs typeface="+mj-cs"/>
            </a:endParaRPr>
          </a:p>
          <a:p>
            <a:pPr>
              <a:lnSpc>
                <a:spcPct val="115000"/>
              </a:lnSpc>
              <a:defRPr>
                <a:solidFill>
                  <a:srgbClr val="585858"/>
                </a:solidFill>
                <a:latin typeface="+mj-lt"/>
                <a:ea typeface="+mj-ea"/>
                <a:cs typeface="+mj-cs"/>
                <a:sym typeface="Arial"/>
              </a:defRPr>
            </a:pPr>
            <a:endParaRPr sz="1100" dirty="0">
              <a:solidFill>
                <a:srgbClr val="585858"/>
              </a:solidFill>
              <a:latin typeface="+mj-lt"/>
              <a:ea typeface="+mj-ea"/>
              <a:cs typeface="+mj-cs"/>
            </a:endParaRPr>
          </a:p>
          <a:p>
            <a:pPr>
              <a:lnSpc>
                <a:spcPct val="115000"/>
              </a:lnSpc>
              <a:defRPr>
                <a:solidFill>
                  <a:srgbClr val="585858"/>
                </a:solidFill>
                <a:latin typeface="+mj-lt"/>
                <a:ea typeface="+mj-ea"/>
                <a:cs typeface="+mj-cs"/>
                <a:sym typeface="Arial"/>
              </a:defRPr>
            </a:pPr>
            <a:endParaRPr sz="1100" dirty="0">
              <a:solidFill>
                <a:srgbClr val="585858"/>
              </a:solidFill>
              <a:latin typeface="+mj-lt"/>
              <a:ea typeface="+mj-ea"/>
              <a:cs typeface="+mj-cs"/>
            </a:endParaRPr>
          </a:p>
          <a:p>
            <a:pPr>
              <a:lnSpc>
                <a:spcPct val="115000"/>
              </a:lnSpc>
              <a:defRPr>
                <a:solidFill>
                  <a:srgbClr val="585858"/>
                </a:solidFill>
                <a:latin typeface="+mj-lt"/>
                <a:ea typeface="+mj-ea"/>
                <a:cs typeface="+mj-cs"/>
                <a:sym typeface="Arial"/>
              </a:defRPr>
            </a:pPr>
            <a:endParaRPr sz="1100" dirty="0">
              <a:solidFill>
                <a:srgbClr val="585858"/>
              </a:solidFill>
              <a:latin typeface="+mj-lt"/>
              <a:ea typeface="+mj-ea"/>
              <a:cs typeface="+mj-cs"/>
            </a:endParaRPr>
          </a:p>
          <a:p>
            <a:pPr>
              <a:lnSpc>
                <a:spcPct val="115000"/>
              </a:lnSpc>
              <a:defRPr>
                <a:solidFill>
                  <a:srgbClr val="585858"/>
                </a:solidFill>
                <a:latin typeface="+mj-lt"/>
                <a:ea typeface="+mj-ea"/>
                <a:cs typeface="+mj-cs"/>
                <a:sym typeface="Arial"/>
              </a:defRPr>
            </a:pPr>
            <a:endParaRPr sz="1100" dirty="0"/>
          </a:p>
        </p:txBody>
      </p:sp>
      <p:pic>
        <p:nvPicPr>
          <p:cNvPr id="4" name="Picture 3">
            <a:extLst>
              <a:ext uri="{FF2B5EF4-FFF2-40B4-BE49-F238E27FC236}">
                <a16:creationId xmlns:a16="http://schemas.microsoft.com/office/drawing/2014/main" id="{C3143619-26B9-0C2D-2E70-1D34FA661650}"/>
              </a:ext>
            </a:extLst>
          </p:cNvPr>
          <p:cNvPicPr>
            <a:picLocks noChangeAspect="1"/>
          </p:cNvPicPr>
          <p:nvPr/>
        </p:nvPicPr>
        <p:blipFill>
          <a:blip r:embed="rId2"/>
          <a:stretch>
            <a:fillRect/>
          </a:stretch>
        </p:blipFill>
        <p:spPr>
          <a:xfrm>
            <a:off x="4914801" y="875268"/>
            <a:ext cx="2504661" cy="3578087"/>
          </a:xfrm>
          <a:prstGeom prst="rect">
            <a:avLst/>
          </a:prstGeom>
        </p:spPr>
      </p:pic>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 name="Google Shape;187;p38"/>
          <p:cNvSpPr txBox="1">
            <a:spLocks noGrp="1"/>
          </p:cNvSpPr>
          <p:nvPr>
            <p:ph type="title"/>
          </p:nvPr>
        </p:nvSpPr>
        <p:spPr>
          <a:xfrm>
            <a:off x="311699" y="445025"/>
            <a:ext cx="8520602" cy="572704"/>
          </a:xfrm>
          <a:prstGeom prst="rect">
            <a:avLst/>
          </a:prstGeom>
        </p:spPr>
        <p:txBody>
          <a:bodyPr/>
          <a:lstStyle>
            <a:lvl1pPr defTabSz="877822">
              <a:defRPr sz="2300"/>
            </a:lvl1pPr>
          </a:lstStyle>
          <a:p>
            <a:r>
              <a:rPr dirty="0"/>
              <a:t>Part4: SIFT feature descriptor</a:t>
            </a:r>
          </a:p>
        </p:txBody>
      </p:sp>
      <p:sp>
        <p:nvSpPr>
          <p:cNvPr id="262" name="Google Shape;188;p38"/>
          <p:cNvSpPr txBox="1">
            <a:spLocks noGrp="1"/>
          </p:cNvSpPr>
          <p:nvPr>
            <p:ph type="body" idx="1"/>
          </p:nvPr>
        </p:nvSpPr>
        <p:spPr>
          <a:xfrm>
            <a:off x="311699" y="1152475"/>
            <a:ext cx="8520602" cy="3416400"/>
          </a:xfrm>
          <a:prstGeom prst="rect">
            <a:avLst/>
          </a:prstGeom>
        </p:spPr>
        <p:txBody>
          <a:bodyPr>
            <a:normAutofit fontScale="85000" lnSpcReduction="10000"/>
          </a:bodyPr>
          <a:lstStyle>
            <a:lvl1pPr marL="0" indent="0">
              <a:spcBef>
                <a:spcPts val="1600"/>
              </a:spcBef>
              <a:buSzTx/>
              <a:buNone/>
            </a:lvl1pPr>
          </a:lstStyle>
          <a:p>
            <a:r>
              <a:rPr lang="en-US" dirty="0"/>
              <a:t>Our version of SIFT features may not be rotation- or scale-invariant since the implementation does not include the orientation assignment and scale-space extrema detection steps that are fundamental to the SIFT algorithm's invariance properties. To achieve rotation invariance, each </a:t>
            </a:r>
            <a:r>
              <a:rPr lang="en-US" dirty="0" err="1"/>
              <a:t>keypoint</a:t>
            </a:r>
            <a:r>
              <a:rPr lang="en-US" dirty="0"/>
              <a:t> must be assigned a consistent orientation based on the dominant direction of the gradient in its local patch. This is typically done by creating a histogram of gradient orientations and selecting the peak direction. To achieve scale invariance, the </a:t>
            </a:r>
            <a:r>
              <a:rPr lang="en-US" dirty="0" err="1"/>
              <a:t>keypoints</a:t>
            </a:r>
            <a:r>
              <a:rPr lang="en-US" dirty="0"/>
              <a:t> need to be detected across multiple scales using a Gaussian pyramid, and the features must be extracted at the scale at which each </a:t>
            </a:r>
            <a:r>
              <a:rPr lang="en-US" dirty="0" err="1"/>
              <a:t>keypoint</a:t>
            </a:r>
            <a:r>
              <a:rPr lang="en-US" dirty="0"/>
              <a:t> was detected. If these steps are not properly implemented, the resulting feature descriptors will not be robust to changes in orientation and scale. To make them so, we would need to integrate the orientation assignment for rotation invariance and ensure that </a:t>
            </a:r>
            <a:r>
              <a:rPr lang="en-US" dirty="0" err="1"/>
              <a:t>keypoint</a:t>
            </a:r>
            <a:r>
              <a:rPr lang="en-US" dirty="0"/>
              <a:t> detection and descriptor extraction are performed in a scale-invariant manner by properly utilizing the Gaussian pyramid and identifying the appropriate scale for each </a:t>
            </a:r>
            <a:r>
              <a:rPr lang="en-US" dirty="0" err="1"/>
              <a:t>keypoint</a:t>
            </a:r>
            <a:r>
              <a:rPr lang="en-US" dirty="0"/>
              <a:t>.</a:t>
            </a:r>
            <a:endParaRPr dirty="0"/>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 name="Google Shape;187;p38"/>
          <p:cNvSpPr txBox="1">
            <a:spLocks noGrp="1"/>
          </p:cNvSpPr>
          <p:nvPr>
            <p:ph type="title"/>
          </p:nvPr>
        </p:nvSpPr>
        <p:spPr>
          <a:xfrm>
            <a:off x="311699" y="445025"/>
            <a:ext cx="8520602" cy="572704"/>
          </a:xfrm>
          <a:prstGeom prst="rect">
            <a:avLst/>
          </a:prstGeom>
        </p:spPr>
        <p:txBody>
          <a:bodyPr/>
          <a:lstStyle>
            <a:lvl1pPr defTabSz="877822">
              <a:defRPr sz="2300"/>
            </a:lvl1pPr>
          </a:lstStyle>
          <a:p>
            <a:r>
              <a:t>Part 4: Intensity-based Matching</a:t>
            </a:r>
          </a:p>
        </p:txBody>
      </p:sp>
      <p:sp>
        <p:nvSpPr>
          <p:cNvPr id="3" name="TextBox 2">
            <a:extLst>
              <a:ext uri="{FF2B5EF4-FFF2-40B4-BE49-F238E27FC236}">
                <a16:creationId xmlns:a16="http://schemas.microsoft.com/office/drawing/2014/main" id="{0D37F4A1-A914-4EE6-9A9E-18CE869409ED}"/>
              </a:ext>
            </a:extLst>
          </p:cNvPr>
          <p:cNvSpPr txBox="1"/>
          <p:nvPr/>
        </p:nvSpPr>
        <p:spPr>
          <a:xfrm>
            <a:off x="311698" y="1017729"/>
            <a:ext cx="3982005" cy="36933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1300" dirty="0">
                <a:solidFill>
                  <a:srgbClr val="585858"/>
                </a:solidFill>
                <a:latin typeface="+mj-lt"/>
                <a:ea typeface="+mj-ea"/>
                <a:cs typeface="+mj-cs"/>
              </a:rPr>
              <a:t>The implementation of intensity-based feature </a:t>
            </a:r>
            <a:r>
              <a:rPr lang="en-US" sz="1300" dirty="0">
                <a:solidFill>
                  <a:srgbClr val="585858"/>
                </a:solidFill>
                <a:latin typeface="+mj-lt"/>
                <a:ea typeface="+mj-ea"/>
                <a:cs typeface="+mj-cs"/>
                <a:sym typeface="Arial"/>
              </a:rPr>
              <a:t>matching provided here operates by comparing fixed-size patches from two images and identifying the pairs with the highest correlation coefficient. The process begins by ensuring both images are of the same size, cropping if necessary. It then normalizes the pixel intensities of both images to a common scale, which aids in comparing images with differing brightness or contrast. The algorithm steps through the first image in strides, extracting patches and comparing each with patches from the second image, also in strides. For each patch in image1, it computes the correlation coefficient against all patches in image2, and records the location of the highest matching patch. This results in a list of coordinates for matched patches, suggesting regions of similarity between the two images.</a:t>
            </a:r>
          </a:p>
        </p:txBody>
      </p:sp>
      <p:sp>
        <p:nvSpPr>
          <p:cNvPr id="5" name="TextBox 4">
            <a:extLst>
              <a:ext uri="{FF2B5EF4-FFF2-40B4-BE49-F238E27FC236}">
                <a16:creationId xmlns:a16="http://schemas.microsoft.com/office/drawing/2014/main" id="{2EE75E35-F203-9B54-AA0A-78FF82E91599}"/>
              </a:ext>
            </a:extLst>
          </p:cNvPr>
          <p:cNvSpPr txBox="1"/>
          <p:nvPr/>
        </p:nvSpPr>
        <p:spPr>
          <a:xfrm>
            <a:off x="4970302" y="1041545"/>
            <a:ext cx="3696148" cy="26930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1300" dirty="0">
                <a:solidFill>
                  <a:srgbClr val="585858"/>
                </a:solidFill>
                <a:latin typeface="+mj-lt"/>
                <a:ea typeface="+mj-ea"/>
                <a:cs typeface="+mj-cs"/>
              </a:rPr>
              <a:t>The normalization of intensities before matching is crucial because it allows for a fair comparison between corresponding patches by mitigating the effects of varying lighting conditions or camera exposure settings. Without normalization, patches with similar structural content but different intensity scales may not match well, leading to poor performance of the matching algorithm. By normalizing, the algorithm can focus on the structural content of the patches rather than their absolute brightness, which increases the robustness of the feature matching.</a:t>
            </a:r>
          </a:p>
        </p:txBody>
      </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 name="Google Shape;187;p38"/>
          <p:cNvSpPr txBox="1">
            <a:spLocks noGrp="1"/>
          </p:cNvSpPr>
          <p:nvPr>
            <p:ph type="title"/>
          </p:nvPr>
        </p:nvSpPr>
        <p:spPr>
          <a:xfrm>
            <a:off x="311699" y="445025"/>
            <a:ext cx="8520602" cy="572704"/>
          </a:xfrm>
          <a:prstGeom prst="rect">
            <a:avLst/>
          </a:prstGeom>
        </p:spPr>
        <p:txBody>
          <a:bodyPr/>
          <a:lstStyle>
            <a:lvl1pPr defTabSz="877822">
              <a:defRPr sz="2300"/>
            </a:lvl1pPr>
          </a:lstStyle>
          <a:p>
            <a:r>
              <a:t>Part 4: Intensity-based Matching</a:t>
            </a:r>
          </a:p>
        </p:txBody>
      </p:sp>
      <p:sp>
        <p:nvSpPr>
          <p:cNvPr id="269" name="Text Placeholder 2"/>
          <p:cNvSpPr txBox="1"/>
          <p:nvPr/>
        </p:nvSpPr>
        <p:spPr>
          <a:xfrm>
            <a:off x="123883" y="1152475"/>
            <a:ext cx="8410518" cy="34164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21" tIns="91421" rIns="91421" bIns="91421">
            <a:normAutofit/>
          </a:bodyPr>
          <a:lstStyle>
            <a:lvl1pPr indent="139700">
              <a:lnSpc>
                <a:spcPct val="115000"/>
              </a:lnSpc>
              <a:defRPr>
                <a:solidFill>
                  <a:srgbClr val="585858"/>
                </a:solidFill>
                <a:latin typeface="+mj-lt"/>
                <a:ea typeface="+mj-ea"/>
                <a:cs typeface="+mj-cs"/>
                <a:sym typeface="Arial"/>
              </a:defRPr>
            </a:lvl1pPr>
          </a:lstStyle>
          <a:p>
            <a:r>
              <a:rPr lang="en-US" dirty="0"/>
              <a:t>To enhance the intensity-based matching approach, one could introduce a flexible window size that adapts to the image content, employing larger windows for uniform regions and smaller ones for detailed areas to capture the most relevant features. Adjusting the stride to be smaller or dynamically changing it based on the level of detail could result in finer and potentially more accurate matching, despite a higher computational cost. Incorporating transformation invariance by estimating and compensating for changes in scale or rotation before matching, using more robust correlation metrics like mutual information, and adopting a multi-scale strategy would make the approach more resilient to variations in scale and orientation. Preprocessing steps, such as applying filters to emphasize edges or interest points, followed by a post-processing consistency check like RANSAC to eliminate outliers, could further refine the matching results. Finally, leveraging machine learning models trained on datasets of known matches could significantly improve the system's ability to deal with complex variations in images, pushing the boundaries of traditional intensity-based matching.</a:t>
            </a:r>
            <a:endParaRPr dirty="0"/>
          </a:p>
        </p:txBody>
      </p:sp>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 name="Google Shape;187;p38"/>
          <p:cNvSpPr txBox="1">
            <a:spLocks noGrp="1"/>
          </p:cNvSpPr>
          <p:nvPr>
            <p:ph type="title"/>
          </p:nvPr>
        </p:nvSpPr>
        <p:spPr>
          <a:xfrm>
            <a:off x="311699" y="445025"/>
            <a:ext cx="8520602" cy="572704"/>
          </a:xfrm>
          <a:prstGeom prst="rect">
            <a:avLst/>
          </a:prstGeom>
        </p:spPr>
        <p:txBody>
          <a:bodyPr/>
          <a:lstStyle>
            <a:lvl1pPr defTabSz="877822">
              <a:defRPr sz="2300"/>
            </a:lvl1pPr>
          </a:lstStyle>
          <a:p>
            <a:r>
              <a:t>Part 4: SIFT vs Intensity-based Matching</a:t>
            </a:r>
          </a:p>
        </p:txBody>
      </p:sp>
      <p:sp>
        <p:nvSpPr>
          <p:cNvPr id="272" name="Text Placeholder 2"/>
          <p:cNvSpPr txBox="1"/>
          <p:nvPr/>
        </p:nvSpPr>
        <p:spPr>
          <a:xfrm>
            <a:off x="123884" y="1152475"/>
            <a:ext cx="8369876" cy="34164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21" tIns="91421" rIns="91421" bIns="91421">
            <a:normAutofit/>
          </a:bodyPr>
          <a:lstStyle>
            <a:lvl1pPr indent="139700">
              <a:lnSpc>
                <a:spcPct val="115000"/>
              </a:lnSpc>
              <a:defRPr>
                <a:solidFill>
                  <a:srgbClr val="585858"/>
                </a:solidFill>
                <a:latin typeface="+mj-lt"/>
                <a:ea typeface="+mj-ea"/>
                <a:cs typeface="+mj-cs"/>
                <a:sym typeface="Arial"/>
              </a:defRPr>
            </a:lvl1pPr>
          </a:lstStyle>
          <a:p>
            <a:r>
              <a:rPr lang="en-US" dirty="0"/>
              <a:t>It appears that the SIFT-based feature matching results in more consistent and coherent line mappings between the two views of Notre Dame compared to intensity-based. The lines in the SIFT image are predominantly horizontal, indicating that corresponding points between the two images are at similar vertical positions, which is expected given the structure of the building and the likely camera movement. In contrast, the intensity-based matching results in many crisscrossing lines, suggesting a high number of false matches. This indicates that SIFT, with its scale and rotation invariance and distinctiveness, outperforms intensity-based matching, which is more susceptible to changes in lighting, scale, and rotation. These characteristics make SIFT a more robust choice for feature matching in varied imaging conditions, as evidenced by the cleaner, more structured correspondence pattern.</a:t>
            </a:r>
            <a:endParaRPr dirty="0"/>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 name="Google Shape;105;p26"/>
          <p:cNvSpPr txBox="1">
            <a:spLocks noGrp="1"/>
          </p:cNvSpPr>
          <p:nvPr>
            <p:ph type="title"/>
          </p:nvPr>
        </p:nvSpPr>
        <p:spPr>
          <a:xfrm>
            <a:off x="311699" y="445025"/>
            <a:ext cx="8520602" cy="572704"/>
          </a:xfrm>
          <a:prstGeom prst="rect">
            <a:avLst/>
          </a:prstGeom>
        </p:spPr>
        <p:txBody>
          <a:bodyPr/>
          <a:lstStyle>
            <a:lvl1pPr defTabSz="877822">
              <a:defRPr sz="2300"/>
            </a:lvl1pPr>
          </a:lstStyle>
          <a:p>
            <a:r>
              <a:t>Part 1: Harris corner detector</a:t>
            </a:r>
          </a:p>
        </p:txBody>
      </p:sp>
      <p:sp>
        <p:nvSpPr>
          <p:cNvPr id="209" name="Google Shape;106;p26"/>
          <p:cNvSpPr txBox="1">
            <a:spLocks noGrp="1"/>
          </p:cNvSpPr>
          <p:nvPr>
            <p:ph type="body" sz="half" idx="1"/>
          </p:nvPr>
        </p:nvSpPr>
        <p:spPr>
          <a:xfrm>
            <a:off x="311699" y="1152475"/>
            <a:ext cx="3999902" cy="3416400"/>
          </a:xfrm>
          <a:prstGeom prst="rect">
            <a:avLst/>
          </a:prstGeom>
        </p:spPr>
        <p:txBody>
          <a:bodyPr/>
          <a:lstStyle/>
          <a:p>
            <a:pPr marL="0" indent="0">
              <a:buSzTx/>
              <a:buNone/>
            </a:pPr>
            <a:r>
              <a:rPr dirty="0"/>
              <a:t>[insert visualization of \sqrt(I</a:t>
            </a:r>
            <a:r>
              <a:rPr baseline="-25000" dirty="0"/>
              <a:t>x</a:t>
            </a:r>
            <a:r>
              <a:rPr baseline="30000" dirty="0"/>
              <a:t>2</a:t>
            </a:r>
            <a:r>
              <a:rPr dirty="0"/>
              <a:t> + I</a:t>
            </a:r>
            <a:r>
              <a:rPr baseline="-25000" dirty="0"/>
              <a:t>y</a:t>
            </a:r>
            <a:r>
              <a:rPr baseline="30000" dirty="0"/>
              <a:t>2</a:t>
            </a:r>
            <a:r>
              <a:rPr dirty="0"/>
              <a:t>) for Notre Dame image pair from proj2.ipynb here]</a:t>
            </a:r>
          </a:p>
        </p:txBody>
      </p:sp>
      <p:sp>
        <p:nvSpPr>
          <p:cNvPr id="210" name="Google Shape;107;p26"/>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marL="0" indent="0">
              <a:buSzTx/>
              <a:buNone/>
              <a:defRPr sz="1400"/>
            </a:lvl1pPr>
          </a:lstStyle>
          <a:p>
            <a:r>
              <a:rPr lang="en-US" dirty="0"/>
              <a:t>It’s apparent that the highest magnitudes of the gradient are around the contours of the Notre-Dame Cathedral, as indicated by the brighter regions on the gradient magnitude representation. This is because the edges of the building have the most significant changes in intensity compared to the relatively uniform sky or the less textured surfaces of the building's walls.</a:t>
            </a:r>
          </a:p>
        </p:txBody>
      </p:sp>
      <p:pic>
        <p:nvPicPr>
          <p:cNvPr id="2" name="Picture 1">
            <a:extLst>
              <a:ext uri="{FF2B5EF4-FFF2-40B4-BE49-F238E27FC236}">
                <a16:creationId xmlns:a16="http://schemas.microsoft.com/office/drawing/2014/main" id="{0DD3E9BE-5CA2-D487-E60B-40CAEB224D25}"/>
              </a:ext>
            </a:extLst>
          </p:cNvPr>
          <p:cNvPicPr>
            <a:picLocks noChangeAspect="1"/>
          </p:cNvPicPr>
          <p:nvPr/>
        </p:nvPicPr>
        <p:blipFill>
          <a:blip r:embed="rId2"/>
          <a:stretch>
            <a:fillRect/>
          </a:stretch>
        </p:blipFill>
        <p:spPr>
          <a:xfrm>
            <a:off x="177800" y="1104900"/>
            <a:ext cx="4521577" cy="2585357"/>
          </a:xfrm>
          <a:prstGeom prst="rect">
            <a:avLst/>
          </a:prstGeom>
        </p:spPr>
      </p:pic>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 name="Google Shape;180;p37"/>
          <p:cNvSpPr txBox="1">
            <a:spLocks noGrp="1"/>
          </p:cNvSpPr>
          <p:nvPr>
            <p:ph type="title"/>
          </p:nvPr>
        </p:nvSpPr>
        <p:spPr>
          <a:xfrm>
            <a:off x="311699" y="445025"/>
            <a:ext cx="8520602" cy="572704"/>
          </a:xfrm>
          <a:prstGeom prst="rect">
            <a:avLst/>
          </a:prstGeom>
        </p:spPr>
        <p:txBody>
          <a:bodyPr/>
          <a:lstStyle>
            <a:lvl1pPr defTabSz="877822">
              <a:defRPr sz="2300"/>
            </a:lvl1pPr>
          </a:lstStyle>
          <a:p>
            <a:r>
              <a:t>Part 5: SIFT Descriptor Exploration</a:t>
            </a:r>
          </a:p>
        </p:txBody>
      </p:sp>
      <p:sp>
        <p:nvSpPr>
          <p:cNvPr id="275" name="Google Shape;181;p37"/>
          <p:cNvSpPr txBox="1">
            <a:spLocks noGrp="1"/>
          </p:cNvSpPr>
          <p:nvPr>
            <p:ph type="body" idx="1"/>
          </p:nvPr>
        </p:nvSpPr>
        <p:spPr>
          <a:xfrm>
            <a:off x="311697" y="1152475"/>
            <a:ext cx="8393108" cy="3416400"/>
          </a:xfrm>
          <a:prstGeom prst="rect">
            <a:avLst/>
          </a:prstGeom>
        </p:spPr>
        <p:txBody>
          <a:bodyPr/>
          <a:lstStyle>
            <a:lvl1pPr marL="0" indent="0">
              <a:buSzTx/>
              <a:buNone/>
            </a:lvl1pPr>
          </a:lstStyle>
          <a:p>
            <a:r>
              <a:rPr lang="en-US" dirty="0"/>
              <a:t>Tweaking the size of the frame we focus on for feature matching in the algorithm, we see different results. When the window size was decreased, the algorithm excelled in environments with better texture and minimal viewpoint shifts, delivering higher precision in feature matching. However, this smaller window made the algorithm more prone to noise and less capable of handling significant scale and rotation changes. On the other hand, increasing the window size enhanced the robustness of the descriptors, allowing for more effective matching over varied scales and rotations, as well as better noise suppression.</a:t>
            </a:r>
            <a:endParaRPr dirty="0"/>
          </a:p>
        </p:txBody>
      </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 name="Google Shape;181;p37"/>
          <p:cNvSpPr txBox="1"/>
          <p:nvPr/>
        </p:nvSpPr>
        <p:spPr>
          <a:xfrm>
            <a:off x="291045" y="1152475"/>
            <a:ext cx="8021057" cy="34164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21" tIns="91421" rIns="91421" bIns="91421">
            <a:normAutofit/>
          </a:bodyPr>
          <a:lstStyle>
            <a:lvl1pPr>
              <a:lnSpc>
                <a:spcPct val="115000"/>
              </a:lnSpc>
              <a:defRPr>
                <a:solidFill>
                  <a:srgbClr val="585858"/>
                </a:solidFill>
                <a:latin typeface="+mj-lt"/>
                <a:ea typeface="+mj-ea"/>
                <a:cs typeface="+mj-cs"/>
                <a:sym typeface="Arial"/>
              </a:defRPr>
            </a:lvl1pPr>
          </a:lstStyle>
          <a:p>
            <a:r>
              <a:rPr lang="en-US" dirty="0"/>
              <a:t>Adjusting cell density in the feature window had an immense effect on our algorithm’s feature matching performance. More cells sharpen the feature’s portrayal, capturing those subtle textural shifts that allow for sharper matching in intricate scenes. This fineness comes at a cost, though: bulkier feature descriptors that demand more processing power and tend to pick up noise. On the flip side, fewer cells yielded a broader, more generalized descriptor. Quicker to process and less fazed by blockages or mess, these descriptors, with their lower complexity, gather information more broadly.</a:t>
            </a:r>
            <a:endParaRPr dirty="0"/>
          </a:p>
        </p:txBody>
      </p:sp>
      <p:sp>
        <p:nvSpPr>
          <p:cNvPr id="278" name="Google Shape;180;p37"/>
          <p:cNvSpPr txBox="1">
            <a:spLocks noGrp="1"/>
          </p:cNvSpPr>
          <p:nvPr>
            <p:ph type="title"/>
          </p:nvPr>
        </p:nvSpPr>
        <p:spPr>
          <a:xfrm>
            <a:off x="311699" y="445025"/>
            <a:ext cx="8520602" cy="572704"/>
          </a:xfrm>
          <a:prstGeom prst="rect">
            <a:avLst/>
          </a:prstGeom>
        </p:spPr>
        <p:txBody>
          <a:bodyPr/>
          <a:lstStyle>
            <a:lvl1pPr defTabSz="877822">
              <a:defRPr sz="2300"/>
            </a:lvl1pPr>
          </a:lstStyle>
          <a:p>
            <a:r>
              <a:t>Part 5: SIFT Descriptor Exploration</a:t>
            </a:r>
          </a:p>
        </p:txBody>
      </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 name="Google Shape;180;p37"/>
          <p:cNvSpPr txBox="1">
            <a:spLocks noGrp="1"/>
          </p:cNvSpPr>
          <p:nvPr>
            <p:ph type="title"/>
          </p:nvPr>
        </p:nvSpPr>
        <p:spPr>
          <a:xfrm>
            <a:off x="311699" y="445025"/>
            <a:ext cx="8520602" cy="572704"/>
          </a:xfrm>
          <a:prstGeom prst="rect">
            <a:avLst/>
          </a:prstGeom>
        </p:spPr>
        <p:txBody>
          <a:bodyPr/>
          <a:lstStyle>
            <a:lvl1pPr defTabSz="877822">
              <a:defRPr sz="2300"/>
            </a:lvl1pPr>
          </a:lstStyle>
          <a:p>
            <a:r>
              <a:t>Part 5: SIFT Descriptor Exploration</a:t>
            </a:r>
          </a:p>
        </p:txBody>
      </p:sp>
      <p:sp>
        <p:nvSpPr>
          <p:cNvPr id="281" name="Google Shape;181;p37"/>
          <p:cNvSpPr txBox="1">
            <a:spLocks noGrp="1"/>
          </p:cNvSpPr>
          <p:nvPr>
            <p:ph type="body" idx="1"/>
          </p:nvPr>
        </p:nvSpPr>
        <p:spPr>
          <a:xfrm>
            <a:off x="311698" y="1152475"/>
            <a:ext cx="8358497" cy="3416400"/>
          </a:xfrm>
          <a:prstGeom prst="rect">
            <a:avLst/>
          </a:prstGeom>
        </p:spPr>
        <p:txBody>
          <a:bodyPr>
            <a:normAutofit/>
          </a:bodyPr>
          <a:lstStyle>
            <a:lvl1pPr marL="0" indent="0">
              <a:buSzTx/>
              <a:buNone/>
            </a:lvl1pPr>
          </a:lstStyle>
          <a:p>
            <a:r>
              <a:rPr lang="en-US" dirty="0"/>
              <a:t>Altering the number of orientation bins per histogram in the SIFT descriptor has a notable effect on feature matching performance. Initially, each 4x4 cell in our 16x16 patch used 8 orientation bins, forming a 128-dimensional vector after concatenation. Increasing the number of orientation bins enhanced the descriptor's sensitivity to gradient directions, capturing more detailed orientation information. This increase in granularity improved the matching accuracy for images with complex textures and distinct orientation patterns, as it provided a more nuanced description of the gradient distribution within each cell. However, it also made the algorithm more sensitive to noise and slight variations in orientation, potentially leading to mismatches. On the other hand, decreasing the number of bins resulted in a coarser feature description, which could generalize better over different images and be less sensitive to noise or minor variations in orientation. This could be beneficial for more consistent matching in less textured images or where exact orientation detail was less critical. In our experiments, there was a sweet spot where the number of bins provided sufficient detail for accurate matching while maintaining robustness against noise and minor variations, leading to optimal performance across our dataset.</a:t>
            </a:r>
            <a:endParaRPr dirty="0"/>
          </a:p>
        </p:txBody>
      </p:sp>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 name="Title 1"/>
          <p:cNvSpPr txBox="1">
            <a:spLocks noGrp="1"/>
          </p:cNvSpPr>
          <p:nvPr>
            <p:ph type="title"/>
          </p:nvPr>
        </p:nvSpPr>
        <p:spPr>
          <a:xfrm>
            <a:off x="311699" y="445025"/>
            <a:ext cx="8520602" cy="572704"/>
          </a:xfrm>
          <a:prstGeom prst="rect">
            <a:avLst/>
          </a:prstGeom>
        </p:spPr>
        <p:txBody>
          <a:bodyPr/>
          <a:lstStyle>
            <a:lvl1pPr>
              <a:defRPr sz="2500"/>
            </a:lvl1pPr>
          </a:lstStyle>
          <a:p>
            <a:r>
              <a:t>Part 5: SIFT Descriptor Exploration</a:t>
            </a:r>
          </a:p>
        </p:txBody>
      </p:sp>
      <p:pic>
        <p:nvPicPr>
          <p:cNvPr id="2" name="Picture 1">
            <a:extLst>
              <a:ext uri="{FF2B5EF4-FFF2-40B4-BE49-F238E27FC236}">
                <a16:creationId xmlns:a16="http://schemas.microsoft.com/office/drawing/2014/main" id="{03D3E67B-B89E-242E-FAB3-D7A027AD37FB}"/>
              </a:ext>
            </a:extLst>
          </p:cNvPr>
          <p:cNvPicPr>
            <a:picLocks noChangeAspect="1"/>
          </p:cNvPicPr>
          <p:nvPr/>
        </p:nvPicPr>
        <p:blipFill>
          <a:blip r:embed="rId2"/>
          <a:stretch>
            <a:fillRect/>
          </a:stretch>
        </p:blipFill>
        <p:spPr>
          <a:xfrm>
            <a:off x="1416930" y="1063019"/>
            <a:ext cx="3242534" cy="1872563"/>
          </a:xfrm>
          <a:prstGeom prst="rect">
            <a:avLst/>
          </a:prstGeom>
        </p:spPr>
      </p:pic>
      <p:pic>
        <p:nvPicPr>
          <p:cNvPr id="4" name="Picture 3">
            <a:extLst>
              <a:ext uri="{FF2B5EF4-FFF2-40B4-BE49-F238E27FC236}">
                <a16:creationId xmlns:a16="http://schemas.microsoft.com/office/drawing/2014/main" id="{1978F461-C237-EFF6-7C48-D7002DCF9EEF}"/>
              </a:ext>
            </a:extLst>
          </p:cNvPr>
          <p:cNvPicPr>
            <a:picLocks noChangeAspect="1"/>
          </p:cNvPicPr>
          <p:nvPr/>
        </p:nvPicPr>
        <p:blipFill>
          <a:blip r:embed="rId3"/>
          <a:stretch>
            <a:fillRect/>
          </a:stretch>
        </p:blipFill>
        <p:spPr>
          <a:xfrm>
            <a:off x="5589769" y="165901"/>
            <a:ext cx="3368468" cy="2694774"/>
          </a:xfrm>
          <a:prstGeom prst="rect">
            <a:avLst/>
          </a:prstGeom>
        </p:spPr>
      </p:pic>
      <p:pic>
        <p:nvPicPr>
          <p:cNvPr id="5" name="Picture 4">
            <a:extLst>
              <a:ext uri="{FF2B5EF4-FFF2-40B4-BE49-F238E27FC236}">
                <a16:creationId xmlns:a16="http://schemas.microsoft.com/office/drawing/2014/main" id="{1D84AEBB-57E6-514B-BC49-DCDEBFF78D6D}"/>
              </a:ext>
            </a:extLst>
          </p:cNvPr>
          <p:cNvPicPr>
            <a:picLocks noChangeAspect="1"/>
          </p:cNvPicPr>
          <p:nvPr/>
        </p:nvPicPr>
        <p:blipFill>
          <a:blip r:embed="rId4"/>
          <a:stretch>
            <a:fillRect/>
          </a:stretch>
        </p:blipFill>
        <p:spPr>
          <a:xfrm>
            <a:off x="407641" y="2980873"/>
            <a:ext cx="3050651" cy="1787491"/>
          </a:xfrm>
          <a:prstGeom prst="rect">
            <a:avLst/>
          </a:prstGeom>
        </p:spPr>
      </p:pic>
      <p:pic>
        <p:nvPicPr>
          <p:cNvPr id="6" name="Picture 5">
            <a:extLst>
              <a:ext uri="{FF2B5EF4-FFF2-40B4-BE49-F238E27FC236}">
                <a16:creationId xmlns:a16="http://schemas.microsoft.com/office/drawing/2014/main" id="{530C953D-3F3C-6B8D-00A5-C60E049872FB}"/>
              </a:ext>
            </a:extLst>
          </p:cNvPr>
          <p:cNvPicPr>
            <a:picLocks noChangeAspect="1"/>
          </p:cNvPicPr>
          <p:nvPr/>
        </p:nvPicPr>
        <p:blipFill>
          <a:blip r:embed="rId5"/>
          <a:stretch>
            <a:fillRect/>
          </a:stretch>
        </p:blipFill>
        <p:spPr>
          <a:xfrm>
            <a:off x="4269324" y="3139799"/>
            <a:ext cx="3329003" cy="1872564"/>
          </a:xfrm>
          <a:prstGeom prst="rect">
            <a:avLst/>
          </a:prstGeom>
        </p:spPr>
      </p:pic>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 name="Google Shape;112;p27"/>
          <p:cNvSpPr txBox="1">
            <a:spLocks noGrp="1"/>
          </p:cNvSpPr>
          <p:nvPr>
            <p:ph type="title"/>
          </p:nvPr>
        </p:nvSpPr>
        <p:spPr>
          <a:xfrm>
            <a:off x="311699" y="445025"/>
            <a:ext cx="8520602" cy="572704"/>
          </a:xfrm>
          <a:prstGeom prst="rect">
            <a:avLst/>
          </a:prstGeom>
        </p:spPr>
        <p:txBody>
          <a:bodyPr/>
          <a:lstStyle>
            <a:lvl1pPr defTabSz="877822">
              <a:defRPr sz="2300"/>
            </a:lvl1pPr>
          </a:lstStyle>
          <a:p>
            <a:r>
              <a:rPr dirty="0"/>
              <a:t>Part 1: Harris corner detector</a:t>
            </a:r>
          </a:p>
        </p:txBody>
      </p:sp>
      <p:sp>
        <p:nvSpPr>
          <p:cNvPr id="213" name="Google Shape;113;p27"/>
          <p:cNvSpPr txBox="1">
            <a:spLocks noGrp="1"/>
          </p:cNvSpPr>
          <p:nvPr>
            <p:ph type="body" idx="1"/>
          </p:nvPr>
        </p:nvSpPr>
        <p:spPr>
          <a:xfrm>
            <a:off x="1337418" y="1120670"/>
            <a:ext cx="8520602" cy="3416400"/>
          </a:xfrm>
          <a:prstGeom prst="rect">
            <a:avLst/>
          </a:prstGeom>
        </p:spPr>
        <p:txBody>
          <a:bodyPr/>
          <a:lstStyle/>
          <a:p>
            <a:pPr marL="0" indent="0">
              <a:buSzTx/>
              <a:buNone/>
            </a:pPr>
            <a:r>
              <a:rPr dirty="0"/>
              <a:t>[insert visualization of </a:t>
            </a:r>
            <a:r>
              <a:rPr dirty="0" err="1"/>
              <a:t>I</a:t>
            </a:r>
            <a:r>
              <a:rPr baseline="-25000" dirty="0" err="1"/>
              <a:t>x</a:t>
            </a:r>
            <a:r>
              <a:rPr dirty="0"/>
              <a:t>, </a:t>
            </a:r>
            <a:r>
              <a:rPr dirty="0" err="1"/>
              <a:t>I</a:t>
            </a:r>
            <a:r>
              <a:rPr baseline="-25000" dirty="0" err="1"/>
              <a:t>y</a:t>
            </a:r>
            <a:r>
              <a:rPr dirty="0"/>
              <a:t>, s</a:t>
            </a:r>
            <a:r>
              <a:rPr baseline="-25000" dirty="0"/>
              <a:t>x</a:t>
            </a:r>
            <a:r>
              <a:rPr baseline="30000" dirty="0"/>
              <a:t>2</a:t>
            </a:r>
            <a:r>
              <a:rPr dirty="0"/>
              <a:t>, s</a:t>
            </a:r>
            <a:r>
              <a:rPr baseline="-25000" dirty="0"/>
              <a:t>y</a:t>
            </a:r>
            <a:r>
              <a:rPr baseline="30000" dirty="0"/>
              <a:t>2</a:t>
            </a:r>
            <a:r>
              <a:rPr dirty="0"/>
              <a:t>, </a:t>
            </a:r>
            <a:r>
              <a:rPr dirty="0" err="1"/>
              <a:t>s</a:t>
            </a:r>
            <a:r>
              <a:rPr baseline="-25000" dirty="0" err="1"/>
              <a:t>x</a:t>
            </a:r>
            <a:r>
              <a:rPr dirty="0" err="1"/>
              <a:t>s</a:t>
            </a:r>
            <a:r>
              <a:rPr baseline="-25000" dirty="0" err="1"/>
              <a:t>y</a:t>
            </a:r>
            <a:r>
              <a:rPr dirty="0"/>
              <a:t> for No</a:t>
            </a:r>
            <a:endParaRPr lang="en-US" dirty="0"/>
          </a:p>
          <a:p>
            <a:pPr marL="0" indent="0">
              <a:buSzTx/>
              <a:buNone/>
            </a:pPr>
            <a:r>
              <a:rPr dirty="0" err="1"/>
              <a:t>tre</a:t>
            </a:r>
            <a:endParaRPr lang="en-US" dirty="0"/>
          </a:p>
          <a:p>
            <a:pPr marL="0" indent="0">
              <a:buSzTx/>
              <a:buNone/>
            </a:pPr>
            <a:r>
              <a:rPr dirty="0"/>
              <a:t> Dame image pair from proj2.ipynb here]</a:t>
            </a:r>
          </a:p>
        </p:txBody>
      </p:sp>
      <p:pic>
        <p:nvPicPr>
          <p:cNvPr id="2" name="Picture 1">
            <a:extLst>
              <a:ext uri="{FF2B5EF4-FFF2-40B4-BE49-F238E27FC236}">
                <a16:creationId xmlns:a16="http://schemas.microsoft.com/office/drawing/2014/main" id="{40834772-301C-E403-10E7-B73487325E26}"/>
              </a:ext>
            </a:extLst>
          </p:cNvPr>
          <p:cNvPicPr>
            <a:picLocks noChangeAspect="1"/>
          </p:cNvPicPr>
          <p:nvPr/>
        </p:nvPicPr>
        <p:blipFill>
          <a:blip r:embed="rId2"/>
          <a:stretch>
            <a:fillRect/>
          </a:stretch>
        </p:blipFill>
        <p:spPr>
          <a:xfrm>
            <a:off x="1337418" y="1017729"/>
            <a:ext cx="4888454" cy="3886219"/>
          </a:xfrm>
          <a:prstGeom prst="rect">
            <a:avLst/>
          </a:prstGeom>
        </p:spPr>
      </p:pic>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 name="Google Shape;118;p28"/>
          <p:cNvSpPr txBox="1">
            <a:spLocks noGrp="1"/>
          </p:cNvSpPr>
          <p:nvPr>
            <p:ph type="title"/>
          </p:nvPr>
        </p:nvSpPr>
        <p:spPr>
          <a:xfrm>
            <a:off x="311699" y="445025"/>
            <a:ext cx="8520602" cy="572704"/>
          </a:xfrm>
          <a:prstGeom prst="rect">
            <a:avLst/>
          </a:prstGeom>
        </p:spPr>
        <p:txBody>
          <a:bodyPr/>
          <a:lstStyle>
            <a:lvl1pPr defTabSz="877822">
              <a:defRPr sz="2300"/>
            </a:lvl1pPr>
          </a:lstStyle>
          <a:p>
            <a:r>
              <a:t>Part 1: Harris corner detector</a:t>
            </a:r>
          </a:p>
        </p:txBody>
      </p:sp>
      <p:sp>
        <p:nvSpPr>
          <p:cNvPr id="216" name="Google Shape;119;p28"/>
          <p:cNvSpPr txBox="1">
            <a:spLocks noGrp="1"/>
          </p:cNvSpPr>
          <p:nvPr>
            <p:ph type="body" sz="half" idx="1"/>
          </p:nvPr>
        </p:nvSpPr>
        <p:spPr>
          <a:xfrm>
            <a:off x="311699" y="1152475"/>
            <a:ext cx="3999902" cy="3416400"/>
          </a:xfrm>
          <a:prstGeom prst="rect">
            <a:avLst/>
          </a:prstGeom>
        </p:spPr>
        <p:txBody>
          <a:bodyPr/>
          <a:lstStyle>
            <a:lvl1pPr marL="0" indent="0">
              <a:buSzTx/>
              <a:buNone/>
            </a:lvl1pPr>
          </a:lstStyle>
          <a:p>
            <a:r>
              <a:rPr dirty="0"/>
              <a:t>[insert visualization of corner response map of Notre Dame image from proj2.ipynb here]</a:t>
            </a:r>
          </a:p>
        </p:txBody>
      </p:sp>
      <p:sp>
        <p:nvSpPr>
          <p:cNvPr id="217" name="Google Shape;120;p28"/>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normAutofit fontScale="92500" lnSpcReduction="20000"/>
          </a:bodyPr>
          <a:lstStyle>
            <a:lvl1pPr marL="0" indent="0">
              <a:buSzTx/>
              <a:buNone/>
              <a:defRPr sz="1400"/>
            </a:lvl1pPr>
          </a:lstStyle>
          <a:p>
            <a:pPr algn="l"/>
            <a:r>
              <a:rPr lang="en-US" dirty="0"/>
              <a:t>Gradient features are typically invariant to additive shifts in brightness. This is because when you add a constant value to all pixels in an image (additive brightness change), the difference between the pixel intensities (which gradients measure) does not change. Hence, the gradient magnitude remains the same.</a:t>
            </a:r>
          </a:p>
          <a:p>
            <a:pPr algn="l"/>
            <a:r>
              <a:rPr lang="en-US" dirty="0"/>
              <a:t>On the other hand, gradient features are not generally invariant to multiplicative changes in contrast. If you multiply all pixel values by a constant (multiplicative contrast change), the differences between pixel intensities are scaled by that constant. This scaling will change the magnitude of the gradient but not the direction. For normalized gradients (where only the direction of the gradient is considered, not the magnitude), the invariance to multiplicative changes might hold.</a:t>
            </a:r>
          </a:p>
          <a:p>
            <a:endParaRPr dirty="0"/>
          </a:p>
        </p:txBody>
      </p:sp>
      <p:pic>
        <p:nvPicPr>
          <p:cNvPr id="3" name="Picture 2">
            <a:extLst>
              <a:ext uri="{FF2B5EF4-FFF2-40B4-BE49-F238E27FC236}">
                <a16:creationId xmlns:a16="http://schemas.microsoft.com/office/drawing/2014/main" id="{DBF6B35C-CC6A-0F92-F28D-2E9E822FF26F}"/>
              </a:ext>
            </a:extLst>
          </p:cNvPr>
          <p:cNvPicPr>
            <a:picLocks noChangeAspect="1"/>
          </p:cNvPicPr>
          <p:nvPr/>
        </p:nvPicPr>
        <p:blipFill>
          <a:blip r:embed="rId2"/>
          <a:stretch>
            <a:fillRect/>
          </a:stretch>
        </p:blipFill>
        <p:spPr>
          <a:xfrm>
            <a:off x="311698" y="1152474"/>
            <a:ext cx="4086760" cy="2067803"/>
          </a:xfrm>
          <a:prstGeom prst="rect">
            <a:avLst/>
          </a:prstGeom>
        </p:spPr>
      </p:pic>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 name="Google Shape;125;p29"/>
          <p:cNvSpPr txBox="1">
            <a:spLocks noGrp="1"/>
          </p:cNvSpPr>
          <p:nvPr>
            <p:ph type="title"/>
          </p:nvPr>
        </p:nvSpPr>
        <p:spPr>
          <a:xfrm>
            <a:off x="311699" y="445025"/>
            <a:ext cx="8520602" cy="572704"/>
          </a:xfrm>
          <a:prstGeom prst="rect">
            <a:avLst/>
          </a:prstGeom>
        </p:spPr>
        <p:txBody>
          <a:bodyPr/>
          <a:lstStyle>
            <a:lvl1pPr defTabSz="877822">
              <a:defRPr sz="2300"/>
            </a:lvl1pPr>
          </a:lstStyle>
          <a:p>
            <a:r>
              <a:t>Part 1: Harris corner detector</a:t>
            </a:r>
          </a:p>
        </p:txBody>
      </p:sp>
      <p:sp>
        <p:nvSpPr>
          <p:cNvPr id="220" name="Google Shape;126;p29"/>
          <p:cNvSpPr txBox="1">
            <a:spLocks noGrp="1"/>
          </p:cNvSpPr>
          <p:nvPr>
            <p:ph type="body" sz="half" idx="1"/>
          </p:nvPr>
        </p:nvSpPr>
        <p:spPr>
          <a:xfrm>
            <a:off x="311699" y="1152475"/>
            <a:ext cx="3999902" cy="3416400"/>
          </a:xfrm>
          <a:prstGeom prst="rect">
            <a:avLst/>
          </a:prstGeom>
        </p:spPr>
        <p:txBody>
          <a:bodyPr/>
          <a:lstStyle>
            <a:lvl1pPr marL="0" indent="0">
              <a:spcBef>
                <a:spcPts val="1600"/>
              </a:spcBef>
              <a:buSzTx/>
              <a:buNone/>
            </a:lvl1pPr>
          </a:lstStyle>
          <a:p>
            <a:r>
              <a:t>[insert visualization of Notre Dame interest points from proj2.ipynb here]</a:t>
            </a:r>
          </a:p>
        </p:txBody>
      </p:sp>
      <p:pic>
        <p:nvPicPr>
          <p:cNvPr id="2" name="Picture 1">
            <a:extLst>
              <a:ext uri="{FF2B5EF4-FFF2-40B4-BE49-F238E27FC236}">
                <a16:creationId xmlns:a16="http://schemas.microsoft.com/office/drawing/2014/main" id="{3DBE2B65-DE55-ACBA-8D47-F2D8994D878B}"/>
              </a:ext>
            </a:extLst>
          </p:cNvPr>
          <p:cNvPicPr>
            <a:picLocks noChangeAspect="1"/>
          </p:cNvPicPr>
          <p:nvPr/>
        </p:nvPicPr>
        <p:blipFill>
          <a:blip r:embed="rId2"/>
          <a:stretch>
            <a:fillRect/>
          </a:stretch>
        </p:blipFill>
        <p:spPr>
          <a:xfrm>
            <a:off x="311698" y="1152475"/>
            <a:ext cx="3853659" cy="2155268"/>
          </a:xfrm>
          <a:prstGeom prst="rect">
            <a:avLst/>
          </a:prstGeom>
        </p:spPr>
      </p:pic>
      <p:pic>
        <p:nvPicPr>
          <p:cNvPr id="3" name="Picture 2">
            <a:extLst>
              <a:ext uri="{FF2B5EF4-FFF2-40B4-BE49-F238E27FC236}">
                <a16:creationId xmlns:a16="http://schemas.microsoft.com/office/drawing/2014/main" id="{C9F72F5C-E1A1-DF00-76F9-61DEDAD09181}"/>
              </a:ext>
            </a:extLst>
          </p:cNvPr>
          <p:cNvPicPr>
            <a:picLocks noChangeAspect="1"/>
          </p:cNvPicPr>
          <p:nvPr/>
        </p:nvPicPr>
        <p:blipFill>
          <a:blip r:embed="rId3"/>
          <a:stretch>
            <a:fillRect/>
          </a:stretch>
        </p:blipFill>
        <p:spPr>
          <a:xfrm>
            <a:off x="4311601" y="3128076"/>
            <a:ext cx="4679836" cy="1725897"/>
          </a:xfrm>
          <a:prstGeom prst="rect">
            <a:avLst/>
          </a:prstGeom>
        </p:spPr>
      </p:pic>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 name="Google Shape;132;p30"/>
          <p:cNvSpPr txBox="1">
            <a:spLocks noGrp="1"/>
          </p:cNvSpPr>
          <p:nvPr>
            <p:ph type="title"/>
          </p:nvPr>
        </p:nvSpPr>
        <p:spPr>
          <a:xfrm>
            <a:off x="311699" y="445025"/>
            <a:ext cx="8520602" cy="572704"/>
          </a:xfrm>
          <a:prstGeom prst="rect">
            <a:avLst/>
          </a:prstGeom>
        </p:spPr>
        <p:txBody>
          <a:bodyPr/>
          <a:lstStyle>
            <a:lvl1pPr defTabSz="877822">
              <a:defRPr sz="2300"/>
            </a:lvl1pPr>
          </a:lstStyle>
          <a:p>
            <a:r>
              <a:rPr dirty="0"/>
              <a:t>Part 1: Harris corner detector</a:t>
            </a:r>
          </a:p>
        </p:txBody>
      </p:sp>
      <p:sp>
        <p:nvSpPr>
          <p:cNvPr id="224" name="Google Shape;133;p30"/>
          <p:cNvSpPr txBox="1">
            <a:spLocks noGrp="1"/>
          </p:cNvSpPr>
          <p:nvPr>
            <p:ph type="body" sz="half" idx="1"/>
          </p:nvPr>
        </p:nvSpPr>
        <p:spPr>
          <a:xfrm>
            <a:off x="311699" y="1152475"/>
            <a:ext cx="3999902" cy="3416400"/>
          </a:xfrm>
          <a:prstGeom prst="rect">
            <a:avLst/>
          </a:prstGeom>
        </p:spPr>
        <p:txBody>
          <a:bodyPr/>
          <a:lstStyle>
            <a:lvl1pPr marL="0" indent="0">
              <a:buSzTx/>
              <a:buNone/>
            </a:lvl1pPr>
          </a:lstStyle>
          <a:p>
            <a:r>
              <a:rPr dirty="0"/>
              <a:t>[insert visualization of Gaudi interest points from proj2.ipynb here]</a:t>
            </a:r>
          </a:p>
        </p:txBody>
      </p:sp>
      <p:sp>
        <p:nvSpPr>
          <p:cNvPr id="225" name="Google Shape;134;p30"/>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normAutofit fontScale="92500" lnSpcReduction="20000"/>
          </a:bodyPr>
          <a:lstStyle>
            <a:lvl1pPr marL="0" indent="0">
              <a:buSzTx/>
              <a:buNone/>
              <a:defRPr sz="1400"/>
            </a:lvl1pPr>
          </a:lstStyle>
          <a:p>
            <a:r>
              <a:rPr lang="en-US" dirty="0"/>
              <a:t>Using </a:t>
            </a:r>
            <a:r>
              <a:rPr lang="en-US" dirty="0" err="1"/>
              <a:t>maxpooling</a:t>
            </a:r>
            <a:r>
              <a:rPr lang="en-US" dirty="0"/>
              <a:t> for NMS in CV tasks like object detection is advantageous due to its efficiency, particularly on GPUs, and its simplicity in implementation, making it suitable for real-time applications. It's also robust to variations and noise, considering only the strongest features in a local neighborhood. However, this approach has its downsides, such as the loss of detailed information since only the maximum value is retained, and a lack of adaptability to varying object scales due to fixed pooling regions, which can lead to missed small objects or oversimplified large ones. Additionally, </a:t>
            </a:r>
            <a:r>
              <a:rPr lang="en-US" dirty="0" err="1"/>
              <a:t>maxpooling</a:t>
            </a:r>
            <a:r>
              <a:rPr lang="en-US" dirty="0"/>
              <a:t> can result in positional inaccuracies, as it may distort the exact location of detected features, reducing the precision of object localization. </a:t>
            </a:r>
            <a:endParaRPr dirty="0"/>
          </a:p>
        </p:txBody>
      </p:sp>
      <p:pic>
        <p:nvPicPr>
          <p:cNvPr id="2" name="Picture 1">
            <a:extLst>
              <a:ext uri="{FF2B5EF4-FFF2-40B4-BE49-F238E27FC236}">
                <a16:creationId xmlns:a16="http://schemas.microsoft.com/office/drawing/2014/main" id="{F20E4E97-08DB-663E-A4C5-4A73E72413D8}"/>
              </a:ext>
            </a:extLst>
          </p:cNvPr>
          <p:cNvPicPr>
            <a:picLocks noChangeAspect="1"/>
          </p:cNvPicPr>
          <p:nvPr/>
        </p:nvPicPr>
        <p:blipFill>
          <a:blip r:embed="rId2"/>
          <a:stretch>
            <a:fillRect/>
          </a:stretch>
        </p:blipFill>
        <p:spPr>
          <a:xfrm>
            <a:off x="311698" y="1152475"/>
            <a:ext cx="4378671" cy="1645958"/>
          </a:xfrm>
          <a:prstGeom prst="rect">
            <a:avLst/>
          </a:prstGeom>
        </p:spPr>
      </p:pic>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 name="Google Shape;139;p31"/>
          <p:cNvSpPr txBox="1">
            <a:spLocks noGrp="1"/>
          </p:cNvSpPr>
          <p:nvPr>
            <p:ph type="title"/>
          </p:nvPr>
        </p:nvSpPr>
        <p:spPr>
          <a:xfrm>
            <a:off x="311699" y="445025"/>
            <a:ext cx="8520602" cy="572704"/>
          </a:xfrm>
          <a:prstGeom prst="rect">
            <a:avLst/>
          </a:prstGeom>
        </p:spPr>
        <p:txBody>
          <a:bodyPr/>
          <a:lstStyle>
            <a:lvl1pPr defTabSz="877822">
              <a:defRPr sz="2300"/>
            </a:lvl1pPr>
          </a:lstStyle>
          <a:p>
            <a:r>
              <a:t>Part 1: Harris corner detector</a:t>
            </a:r>
          </a:p>
        </p:txBody>
      </p:sp>
      <p:sp>
        <p:nvSpPr>
          <p:cNvPr id="228" name="Google Shape;140;p31"/>
          <p:cNvSpPr txBox="1">
            <a:spLocks noGrp="1"/>
          </p:cNvSpPr>
          <p:nvPr>
            <p:ph type="body" idx="1"/>
          </p:nvPr>
        </p:nvSpPr>
        <p:spPr>
          <a:xfrm>
            <a:off x="311699" y="1152475"/>
            <a:ext cx="8520602" cy="3416400"/>
          </a:xfrm>
          <a:prstGeom prst="rect">
            <a:avLst/>
          </a:prstGeom>
        </p:spPr>
        <p:txBody>
          <a:bodyPr/>
          <a:lstStyle>
            <a:lvl1pPr marL="0" indent="0">
              <a:spcBef>
                <a:spcPts val="1600"/>
              </a:spcBef>
              <a:buSzTx/>
              <a:buNone/>
            </a:lvl1pPr>
          </a:lstStyle>
          <a:p>
            <a:r>
              <a:rPr lang="en-US" dirty="0"/>
              <a:t>The Harris corner detector is effective because it specifically looks for regions in an image where there are significant changes in intensity in all directions. The intuition behind its effectiveness lies in its ability to identify points that have a unique signature of intensity variation, which corresponds to corners. Corners are interesting features in images as they typically correspond to areas of high information content and are invariant to rotation, scale, and illumination changes to some extent.</a:t>
            </a:r>
            <a:endParaRPr dirty="0"/>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 name="Google Shape;145;p32"/>
          <p:cNvSpPr txBox="1">
            <a:spLocks noGrp="1"/>
          </p:cNvSpPr>
          <p:nvPr>
            <p:ph type="title"/>
          </p:nvPr>
        </p:nvSpPr>
        <p:spPr>
          <a:xfrm>
            <a:off x="311699" y="445025"/>
            <a:ext cx="8520602" cy="572704"/>
          </a:xfrm>
          <a:prstGeom prst="rect">
            <a:avLst/>
          </a:prstGeom>
        </p:spPr>
        <p:txBody>
          <a:bodyPr/>
          <a:lstStyle>
            <a:lvl1pPr defTabSz="877822">
              <a:defRPr sz="2300"/>
            </a:lvl1pPr>
          </a:lstStyle>
          <a:p>
            <a:r>
              <a:t>Part 2: Normalized patch feature descriptor</a:t>
            </a:r>
          </a:p>
        </p:txBody>
      </p:sp>
      <p:sp>
        <p:nvSpPr>
          <p:cNvPr id="231" name="Google Shape;146;p32"/>
          <p:cNvSpPr txBox="1">
            <a:spLocks noGrp="1"/>
          </p:cNvSpPr>
          <p:nvPr>
            <p:ph type="body" sz="half" idx="1"/>
          </p:nvPr>
        </p:nvSpPr>
        <p:spPr>
          <a:xfrm>
            <a:off x="311699" y="1152475"/>
            <a:ext cx="3999902" cy="3416400"/>
          </a:xfrm>
          <a:prstGeom prst="rect">
            <a:avLst/>
          </a:prstGeom>
        </p:spPr>
        <p:txBody>
          <a:bodyPr/>
          <a:lstStyle>
            <a:lvl1pPr marL="0" indent="0">
              <a:buSzTx/>
              <a:buNone/>
            </a:lvl1pPr>
          </a:lstStyle>
          <a:p>
            <a:r>
              <a:rPr dirty="0"/>
              <a:t>[insert visualization of normalized patch descriptor from proj2.ipynb here]</a:t>
            </a:r>
          </a:p>
        </p:txBody>
      </p:sp>
      <p:sp>
        <p:nvSpPr>
          <p:cNvPr id="232" name="Google Shape;147;p32"/>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normAutofit/>
          </a:bodyPr>
          <a:lstStyle>
            <a:lvl1pPr marL="0" indent="0">
              <a:buSzTx/>
              <a:buNone/>
              <a:defRPr sz="1400"/>
            </a:lvl1pPr>
          </a:lstStyle>
          <a:p>
            <a:r>
              <a:rPr lang="en-US" dirty="0"/>
              <a:t>Normalized patches aren't considered very good descriptors due to their sensitivity to lighting and viewpoint changes, their high dimensionality leading to increased computational and storage demands, and their vulnerability to noise amplification. Additionally, the process of normalization might strip away distinctive features necessary for accurate matching, and variations in appearance due to scale or rotation changes can render them unreliable.</a:t>
            </a:r>
            <a:endParaRPr dirty="0"/>
          </a:p>
        </p:txBody>
      </p:sp>
      <p:pic>
        <p:nvPicPr>
          <p:cNvPr id="2" name="Picture 1">
            <a:extLst>
              <a:ext uri="{FF2B5EF4-FFF2-40B4-BE49-F238E27FC236}">
                <a16:creationId xmlns:a16="http://schemas.microsoft.com/office/drawing/2014/main" id="{86FEEECF-C861-E6E7-6772-B8BE94A59AC6}"/>
              </a:ext>
            </a:extLst>
          </p:cNvPr>
          <p:cNvPicPr>
            <a:picLocks noChangeAspect="1"/>
          </p:cNvPicPr>
          <p:nvPr/>
        </p:nvPicPr>
        <p:blipFill>
          <a:blip r:embed="rId2"/>
          <a:stretch>
            <a:fillRect/>
          </a:stretch>
        </p:blipFill>
        <p:spPr>
          <a:xfrm>
            <a:off x="311698" y="1017729"/>
            <a:ext cx="3345954" cy="3728349"/>
          </a:xfrm>
          <a:prstGeom prst="rect">
            <a:avLst/>
          </a:prstGeom>
        </p:spPr>
      </p:pic>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Google Shape;152;p33"/>
          <p:cNvSpPr txBox="1">
            <a:spLocks noGrp="1"/>
          </p:cNvSpPr>
          <p:nvPr>
            <p:ph type="title"/>
          </p:nvPr>
        </p:nvSpPr>
        <p:spPr>
          <a:xfrm>
            <a:off x="311699" y="445025"/>
            <a:ext cx="8520602" cy="572704"/>
          </a:xfrm>
          <a:prstGeom prst="rect">
            <a:avLst/>
          </a:prstGeom>
        </p:spPr>
        <p:txBody>
          <a:bodyPr/>
          <a:lstStyle>
            <a:lvl1pPr defTabSz="877822">
              <a:defRPr sz="2300"/>
            </a:lvl1pPr>
          </a:lstStyle>
          <a:p>
            <a:r>
              <a:t>Part 3: Feature matching</a:t>
            </a:r>
          </a:p>
        </p:txBody>
      </p:sp>
      <p:sp>
        <p:nvSpPr>
          <p:cNvPr id="235" name="Google Shape;153;p33"/>
          <p:cNvSpPr txBox="1">
            <a:spLocks noGrp="1"/>
          </p:cNvSpPr>
          <p:nvPr>
            <p:ph type="body" sz="half" idx="1"/>
          </p:nvPr>
        </p:nvSpPr>
        <p:spPr>
          <a:xfrm>
            <a:off x="311699" y="1152475"/>
            <a:ext cx="3999902" cy="3416400"/>
          </a:xfrm>
          <a:prstGeom prst="rect">
            <a:avLst/>
          </a:prstGeom>
        </p:spPr>
        <p:txBody>
          <a:bodyPr/>
          <a:lstStyle/>
          <a:p>
            <a:pPr marL="0" indent="0">
              <a:buSzTx/>
              <a:buNone/>
            </a:pPr>
            <a:r>
              <a:t>[insert visualization of matches (with green/red lines for correct/incorrect correspondences) for Notre Dame image pair from proj2.ipynb here]</a:t>
            </a:r>
          </a:p>
          <a:p>
            <a:pPr marL="0" indent="0">
              <a:buSzTx/>
              <a:buNone/>
            </a:pPr>
            <a:endParaRPr/>
          </a:p>
          <a:p>
            <a:pPr marL="0" indent="0">
              <a:buSzTx/>
              <a:buNone/>
            </a:pPr>
            <a:endParaRPr/>
          </a:p>
          <a:p>
            <a:pPr marL="0" indent="0">
              <a:buSzTx/>
              <a:buNone/>
            </a:pPr>
            <a:endParaRPr/>
          </a:p>
          <a:p>
            <a:pPr marL="0" indent="0">
              <a:buSzTx/>
              <a:buNone/>
            </a:pPr>
            <a:endParaRPr/>
          </a:p>
          <a:p>
            <a:pPr marL="0" indent="0">
              <a:buSzTx/>
              <a:buNone/>
            </a:pPr>
            <a:endParaRPr/>
          </a:p>
          <a:p>
            <a:pPr marL="0" indent="0">
              <a:buSzTx/>
              <a:buNone/>
            </a:pPr>
            <a:endParaRPr/>
          </a:p>
          <a:p>
            <a:pPr marL="0" indent="0">
              <a:buSzTx/>
              <a:buNone/>
            </a:pPr>
            <a:endParaRPr/>
          </a:p>
          <a:p>
            <a:pPr marL="0" indent="0">
              <a:buSzTx/>
              <a:buNone/>
            </a:pPr>
            <a:endParaRPr/>
          </a:p>
          <a:p>
            <a:pPr marL="0" indent="0">
              <a:buSzTx/>
              <a:buNone/>
            </a:pPr>
            <a:r>
              <a:t># matches (out of 100): [insert # matches here]</a:t>
            </a:r>
          </a:p>
          <a:p>
            <a:pPr marL="0" indent="0">
              <a:buSzTx/>
              <a:buNone/>
            </a:pPr>
            <a:r>
              <a:t>Accuracy: [insert accuracy here]</a:t>
            </a:r>
          </a:p>
        </p:txBody>
      </p:sp>
      <p:sp>
        <p:nvSpPr>
          <p:cNvPr id="236" name="Google Shape;154;p33"/>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pPr marL="0" indent="0">
              <a:buSzTx/>
              <a:buNone/>
              <a:defRPr sz="1400"/>
            </a:pPr>
            <a:r>
              <a:rPr dirty="0"/>
              <a:t>[insert visualization of matches for Mt. Rushmore image pair from proj2.ipynb here]</a:t>
            </a:r>
          </a:p>
          <a:p>
            <a:pPr marL="0" indent="0">
              <a:buSzTx/>
              <a:buNone/>
              <a:defRPr sz="1400"/>
            </a:pPr>
            <a:endParaRPr dirty="0"/>
          </a:p>
          <a:p>
            <a:pPr marL="0" indent="0">
              <a:buSzTx/>
              <a:buNone/>
              <a:defRPr sz="1400"/>
            </a:pPr>
            <a:endParaRPr dirty="0"/>
          </a:p>
          <a:p>
            <a:pPr marL="0" indent="0">
              <a:buSzTx/>
              <a:buNone/>
              <a:defRPr sz="1400"/>
            </a:pPr>
            <a:endParaRPr dirty="0"/>
          </a:p>
          <a:p>
            <a:pPr marL="0" indent="0">
              <a:buSzTx/>
              <a:buNone/>
              <a:defRPr sz="1400"/>
            </a:pPr>
            <a:endParaRPr dirty="0"/>
          </a:p>
          <a:p>
            <a:pPr marL="0" indent="0">
              <a:buSzTx/>
              <a:buNone/>
              <a:defRPr sz="1400"/>
            </a:pPr>
            <a:endParaRPr dirty="0"/>
          </a:p>
          <a:p>
            <a:pPr marL="0" indent="0">
              <a:buSzTx/>
              <a:buNone/>
              <a:defRPr sz="1400"/>
            </a:pPr>
            <a:endParaRPr dirty="0"/>
          </a:p>
          <a:p>
            <a:pPr marL="0" indent="0">
              <a:buSzTx/>
              <a:buNone/>
              <a:defRPr sz="1400"/>
            </a:pPr>
            <a:endParaRPr dirty="0"/>
          </a:p>
          <a:p>
            <a:pPr marL="0" indent="0">
              <a:buSzTx/>
              <a:buNone/>
              <a:defRPr sz="1400"/>
            </a:pPr>
            <a:endParaRPr dirty="0"/>
          </a:p>
          <a:p>
            <a:pPr marL="0" indent="0">
              <a:buSzTx/>
              <a:buNone/>
              <a:defRPr sz="1400"/>
            </a:pPr>
            <a:endParaRPr dirty="0"/>
          </a:p>
          <a:p>
            <a:pPr marL="0" indent="0">
              <a:buSzTx/>
              <a:buNone/>
              <a:defRPr sz="1400"/>
            </a:pPr>
            <a:r>
              <a:rPr dirty="0"/>
              <a:t># matches: [insert # matches here]</a:t>
            </a:r>
          </a:p>
          <a:p>
            <a:pPr marL="0" indent="0">
              <a:buSzTx/>
              <a:buNone/>
              <a:defRPr sz="1400"/>
            </a:pPr>
            <a:r>
              <a:rPr dirty="0"/>
              <a:t>Accuracy: [insert accuracy here]</a:t>
            </a:r>
          </a:p>
        </p:txBody>
      </p:sp>
      <p:pic>
        <p:nvPicPr>
          <p:cNvPr id="3" name="Picture 2">
            <a:extLst>
              <a:ext uri="{FF2B5EF4-FFF2-40B4-BE49-F238E27FC236}">
                <a16:creationId xmlns:a16="http://schemas.microsoft.com/office/drawing/2014/main" id="{CCD1FFF7-49D1-60B2-68E7-66EED85B673A}"/>
              </a:ext>
            </a:extLst>
          </p:cNvPr>
          <p:cNvPicPr>
            <a:picLocks noChangeAspect="1"/>
          </p:cNvPicPr>
          <p:nvPr/>
        </p:nvPicPr>
        <p:blipFill>
          <a:blip r:embed="rId2"/>
          <a:stretch>
            <a:fillRect/>
          </a:stretch>
        </p:blipFill>
        <p:spPr>
          <a:xfrm>
            <a:off x="311697" y="1017729"/>
            <a:ext cx="3838883" cy="2608096"/>
          </a:xfrm>
          <a:prstGeom prst="rect">
            <a:avLst/>
          </a:prstGeom>
        </p:spPr>
      </p:pic>
      <p:pic>
        <p:nvPicPr>
          <p:cNvPr id="5" name="Picture 4" descr="A black background with white text&#10;&#10;Description automatically generated">
            <a:extLst>
              <a:ext uri="{FF2B5EF4-FFF2-40B4-BE49-F238E27FC236}">
                <a16:creationId xmlns:a16="http://schemas.microsoft.com/office/drawing/2014/main" id="{645D07A4-04BB-831F-5B37-409AE3298E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3962" y="3760571"/>
            <a:ext cx="3999902" cy="790788"/>
          </a:xfrm>
          <a:prstGeom prst="rect">
            <a:avLst/>
          </a:prstGeom>
        </p:spPr>
      </p:pic>
      <p:pic>
        <p:nvPicPr>
          <p:cNvPr id="6" name="Picture 5">
            <a:extLst>
              <a:ext uri="{FF2B5EF4-FFF2-40B4-BE49-F238E27FC236}">
                <a16:creationId xmlns:a16="http://schemas.microsoft.com/office/drawing/2014/main" id="{92FAC57A-1C23-D9FA-670A-F71CB2E9217E}"/>
              </a:ext>
            </a:extLst>
          </p:cNvPr>
          <p:cNvPicPr>
            <a:picLocks noChangeAspect="1"/>
          </p:cNvPicPr>
          <p:nvPr/>
        </p:nvPicPr>
        <p:blipFill>
          <a:blip r:embed="rId4"/>
          <a:stretch>
            <a:fillRect/>
          </a:stretch>
        </p:blipFill>
        <p:spPr>
          <a:xfrm>
            <a:off x="4399337" y="1019174"/>
            <a:ext cx="4666453" cy="1978467"/>
          </a:xfrm>
          <a:prstGeom prst="rect">
            <a:avLst/>
          </a:prstGeom>
        </p:spPr>
      </p:pic>
      <p:pic>
        <p:nvPicPr>
          <p:cNvPr id="8" name="Picture 7" descr="A black background with white numbers&#10;&#10;Description automatically generated">
            <a:extLst>
              <a:ext uri="{FF2B5EF4-FFF2-40B4-BE49-F238E27FC236}">
                <a16:creationId xmlns:a16="http://schemas.microsoft.com/office/drawing/2014/main" id="{7AD6D3B1-53E5-274C-7D40-CEAD7EDFD9A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66517" y="3760570"/>
            <a:ext cx="4153521" cy="790787"/>
          </a:xfrm>
          <a:prstGeom prst="rect">
            <a:avLst/>
          </a:prstGeom>
        </p:spPr>
      </p:pic>
    </p:spTree>
  </p:cSld>
  <p:clrMapOvr>
    <a:masterClrMapping/>
  </p:clrMapOvr>
  <p:transition spd="med"/>
</p:sld>
</file>

<file path=ppt/theme/theme1.xml><?xml version="1.0" encoding="utf-8"?>
<a:theme xmlns:a="http://schemas.openxmlformats.org/drawingml/2006/main" name="Simple Light">
  <a:themeElements>
    <a:clrScheme name="Simple Light">
      <a:dk1>
        <a:srgbClr val="000000"/>
      </a:dk1>
      <a:lt1>
        <a:srgbClr val="FFFFFF"/>
      </a:lt1>
      <a:dk2>
        <a:srgbClr val="A7A7A7"/>
      </a:dk2>
      <a:lt2>
        <a:srgbClr val="535353"/>
      </a:lt2>
      <a:accent1>
        <a:srgbClr val="4285F4"/>
      </a:accent1>
      <a:accent2>
        <a:srgbClr val="212121"/>
      </a:accent2>
      <a:accent3>
        <a:srgbClr val="78909C"/>
      </a:accent3>
      <a:accent4>
        <a:srgbClr val="FFAB40"/>
      </a:accent4>
      <a:accent5>
        <a:srgbClr val="0097A7"/>
      </a:accent5>
      <a:accent6>
        <a:srgbClr val="EEFF41"/>
      </a:accent6>
      <a:hlink>
        <a:srgbClr val="0000FF"/>
      </a:hlink>
      <a:folHlink>
        <a:srgbClr val="FF00FF"/>
      </a:folHlink>
    </a:clrScheme>
    <a:fontScheme name="Simple Light">
      <a:majorFont>
        <a:latin typeface="Arial"/>
        <a:ea typeface="Arial"/>
        <a:cs typeface="Arial"/>
      </a:majorFont>
      <a:minorFont>
        <a:latin typeface="Helvetica"/>
        <a:ea typeface="Helvetica"/>
        <a:cs typeface="Helvetica"/>
      </a:minorFont>
    </a:fontScheme>
    <a:fmtScheme name="Simple Ligh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0" tIns="0" rIns="0" bIns="0"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0" tIns="0" rIns="0" bIns="0"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A7A7A7"/>
      </a:dk2>
      <a:lt2>
        <a:srgbClr val="535353"/>
      </a:lt2>
      <a:accent1>
        <a:srgbClr val="4285F4"/>
      </a:accent1>
      <a:accent2>
        <a:srgbClr val="212121"/>
      </a:accent2>
      <a:accent3>
        <a:srgbClr val="78909C"/>
      </a:accent3>
      <a:accent4>
        <a:srgbClr val="FFAB40"/>
      </a:accent4>
      <a:accent5>
        <a:srgbClr val="0097A7"/>
      </a:accent5>
      <a:accent6>
        <a:srgbClr val="EEFF41"/>
      </a:accent6>
      <a:hlink>
        <a:srgbClr val="0000FF"/>
      </a:hlink>
      <a:folHlink>
        <a:srgbClr val="FF00FF"/>
      </a:folHlink>
    </a:clrScheme>
    <a:fontScheme name="Simple Light">
      <a:majorFont>
        <a:latin typeface="Arial"/>
        <a:ea typeface="Arial"/>
        <a:cs typeface="Arial"/>
      </a:majorFont>
      <a:minorFont>
        <a:latin typeface="Helvetica"/>
        <a:ea typeface="Helvetica"/>
        <a:cs typeface="Helvetica"/>
      </a:minorFont>
    </a:fontScheme>
    <a:fmtScheme name="Simple Ligh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0" tIns="0" rIns="0" bIns="0"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0" tIns="0" rIns="0" bIns="0"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542</TotalTime>
  <Words>2941</Words>
  <Application>Microsoft Macintosh PowerPoint</Application>
  <PresentationFormat>On-screen Show (16:9)</PresentationFormat>
  <Paragraphs>137</Paragraphs>
  <Slides>23</Slides>
  <Notes>0</Notes>
  <HiddenSlides>0</HiddenSlides>
  <MMClips>0</MMClips>
  <ScaleCrop>false</ScaleCrop>
  <HeadingPairs>
    <vt:vector size="6" baseType="variant">
      <vt:variant>
        <vt:lpstr>Fonts Used</vt:lpstr>
      </vt:variant>
      <vt:variant>
        <vt:i4>1</vt:i4>
      </vt:variant>
      <vt:variant>
        <vt:lpstr>Theme</vt:lpstr>
      </vt:variant>
      <vt:variant>
        <vt:i4>1</vt:i4>
      </vt:variant>
      <vt:variant>
        <vt:lpstr>Slide Titles</vt:lpstr>
      </vt:variant>
      <vt:variant>
        <vt:i4>23</vt:i4>
      </vt:variant>
    </vt:vector>
  </HeadingPairs>
  <TitlesOfParts>
    <vt:vector size="25" baseType="lpstr">
      <vt:lpstr>Arial</vt:lpstr>
      <vt:lpstr>Simple Light</vt:lpstr>
      <vt:lpstr>CS 4476 Project 2</vt:lpstr>
      <vt:lpstr>Part 1: Harris corner detector</vt:lpstr>
      <vt:lpstr>Part 1: Harris corner detector</vt:lpstr>
      <vt:lpstr>Part 1: Harris corner detector</vt:lpstr>
      <vt:lpstr>Part 1: Harris corner detector</vt:lpstr>
      <vt:lpstr>Part 1: Harris corner detector</vt:lpstr>
      <vt:lpstr>Part 1: Harris corner detector</vt:lpstr>
      <vt:lpstr>Part 2: Normalized patch feature descriptor</vt:lpstr>
      <vt:lpstr>Part 3: Feature matching</vt:lpstr>
      <vt:lpstr>Part 3: Feature matching</vt:lpstr>
      <vt:lpstr>Part 4: SIFT feature descriptor</vt:lpstr>
      <vt:lpstr>Part 4: SIFT feature descriptor</vt:lpstr>
      <vt:lpstr>Part 4: SIFT feature descriptor</vt:lpstr>
      <vt:lpstr>Part 4: SIFT feature descriptor</vt:lpstr>
      <vt:lpstr>Part 4: SIFT feature descriptor</vt:lpstr>
      <vt:lpstr>Part4: SIFT feature descriptor</vt:lpstr>
      <vt:lpstr>Part 4: Intensity-based Matching</vt:lpstr>
      <vt:lpstr>Part 4: Intensity-based Matching</vt:lpstr>
      <vt:lpstr>Part 4: SIFT vs Intensity-based Matching</vt:lpstr>
      <vt:lpstr>Part 5: SIFT Descriptor Exploration</vt:lpstr>
      <vt:lpstr>Part 5: SIFT Descriptor Exploration</vt:lpstr>
      <vt:lpstr>Part 5: SIFT Descriptor Exploration</vt:lpstr>
      <vt:lpstr>Part 5: SIFT Descriptor Exploration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4476 Project 2</dc:title>
  <cp:lastModifiedBy>Pokharna, Vidit D</cp:lastModifiedBy>
  <cp:revision>3</cp:revision>
  <dcterms:modified xsi:type="dcterms:W3CDTF">2024-02-19T04:50:43Z</dcterms:modified>
</cp:coreProperties>
</file>